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1" r:id="rId3"/>
    <p:sldId id="262" r:id="rId4"/>
    <p:sldId id="259" r:id="rId5"/>
    <p:sldId id="264" r:id="rId6"/>
    <p:sldId id="272" r:id="rId7"/>
    <p:sldId id="279" r:id="rId8"/>
    <p:sldId id="268" r:id="rId9"/>
    <p:sldId id="280" r:id="rId10"/>
    <p:sldId id="273" r:id="rId11"/>
    <p:sldId id="269" r:id="rId12"/>
    <p:sldId id="270" r:id="rId13"/>
    <p:sldId id="276" r:id="rId14"/>
    <p:sldId id="265" r:id="rId15"/>
    <p:sldId id="266" r:id="rId16"/>
    <p:sldId id="267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2432"/>
    <a:srgbClr val="063052"/>
    <a:srgbClr val="A91B25"/>
    <a:srgbClr val="004D86"/>
    <a:srgbClr val="622833"/>
    <a:srgbClr val="3A3A3A"/>
    <a:srgbClr val="CD202C"/>
    <a:srgbClr val="FCEE9F"/>
    <a:srgbClr val="F2DF74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06" autoAdjust="0"/>
    <p:restoredTop sz="94615" autoAdjust="0"/>
  </p:normalViewPr>
  <p:slideViewPr>
    <p:cSldViewPr snapToObjects="1" showGuides="1">
      <p:cViewPr>
        <p:scale>
          <a:sx n="66" d="100"/>
          <a:sy n="66" d="100"/>
        </p:scale>
        <p:origin x="-1358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 noChangeArrowheads="1"/>
          </p:cNvSpPr>
          <p:nvPr>
            <p:ph type="title"/>
          </p:nvPr>
        </p:nvSpPr>
        <p:spPr bwMode="auto">
          <a:xfrm>
            <a:off x="4800600" y="2286000"/>
            <a:ext cx="4267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" y="4419600"/>
            <a:ext cx="5141912" cy="2057400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6760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3107410" y="1964410"/>
            <a:ext cx="2929180" cy="2929180"/>
          </a:xfrm>
          <a:prstGeom prst="ellipse">
            <a:avLst/>
          </a:prstGeom>
          <a:solidFill>
            <a:srgbClr val="063052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 userDrawn="1"/>
        </p:nvSpPr>
        <p:spPr>
          <a:xfrm>
            <a:off x="526252" y="1964410"/>
            <a:ext cx="2929180" cy="2929180"/>
          </a:xfrm>
          <a:prstGeom prst="ellipse">
            <a:avLst/>
          </a:prstGeom>
          <a:solidFill>
            <a:srgbClr val="A91B25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 userDrawn="1"/>
        </p:nvSpPr>
        <p:spPr>
          <a:xfrm>
            <a:off x="5673767" y="1964410"/>
            <a:ext cx="2929180" cy="2929180"/>
          </a:xfrm>
          <a:prstGeom prst="ellipse">
            <a:avLst/>
          </a:prstGeom>
          <a:solidFill>
            <a:srgbClr val="772432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076442" y="2606675"/>
            <a:ext cx="1828800" cy="1644650"/>
          </a:xfrm>
        </p:spPr>
        <p:txBody>
          <a:bodyPr anchor="ctr" anchorCtr="0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3657600" y="2606049"/>
            <a:ext cx="1828800" cy="1644650"/>
          </a:xfrm>
        </p:spPr>
        <p:txBody>
          <a:bodyPr anchor="ctr" anchorCtr="0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6309341" y="2606675"/>
            <a:ext cx="1828800" cy="1644650"/>
          </a:xfrm>
        </p:spPr>
        <p:txBody>
          <a:bodyPr anchor="ctr" anchorCtr="0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289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507683" y="2250291"/>
            <a:ext cx="1787726" cy="1997617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charset="0"/>
              <a:buNone/>
              <a:defRPr sz="1100"/>
            </a:lvl1pPr>
            <a:lvl2pPr marL="342900" indent="0" algn="ctr">
              <a:buNone/>
              <a:defRPr sz="1100"/>
            </a:lvl2pPr>
            <a:lvl3pPr marL="685800" indent="0" algn="ctr">
              <a:buNone/>
              <a:defRPr sz="1100"/>
            </a:lvl3pPr>
            <a:lvl4pPr marL="1028700" indent="0" algn="ctr">
              <a:buNone/>
              <a:defRPr sz="1100"/>
            </a:lvl4pPr>
            <a:lvl5pPr marL="1371600" indent="0" algn="ctr">
              <a:buNone/>
              <a:defRPr sz="1100"/>
            </a:lvl5pPr>
          </a:lstStyle>
          <a:p>
            <a:pPr lvl="0"/>
            <a:endParaRPr lang="en-US" dirty="0"/>
          </a:p>
        </p:txBody>
      </p:sp>
      <p:sp>
        <p:nvSpPr>
          <p:cNvPr id="5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2627782" y="2250291"/>
            <a:ext cx="1787726" cy="1997617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charset="0"/>
              <a:buNone/>
              <a:defRPr sz="1100" baseline="0"/>
            </a:lvl1pPr>
            <a:lvl2pPr marL="342900" indent="0" algn="ctr">
              <a:buNone/>
              <a:defRPr sz="1100"/>
            </a:lvl2pPr>
            <a:lvl3pPr marL="685800" indent="0" algn="ctr">
              <a:buNone/>
              <a:defRPr sz="1100"/>
            </a:lvl3pPr>
            <a:lvl4pPr marL="1028700" indent="0" algn="ctr">
              <a:buNone/>
              <a:defRPr sz="1100"/>
            </a:lvl4pPr>
            <a:lvl5pPr marL="1371600" indent="0" algn="ctr">
              <a:buNone/>
              <a:defRPr sz="1100"/>
            </a:lvl5pPr>
          </a:lstStyle>
          <a:p>
            <a:pPr lvl="0"/>
            <a:endParaRPr lang="en-US" dirty="0"/>
          </a:p>
        </p:txBody>
      </p:sp>
      <p:sp>
        <p:nvSpPr>
          <p:cNvPr id="6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6867981" y="2250291"/>
            <a:ext cx="1787726" cy="1997617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charset="0"/>
              <a:buNone/>
              <a:defRPr sz="1100" baseline="0"/>
            </a:lvl1pPr>
            <a:lvl2pPr marL="342900" indent="0" algn="ctr">
              <a:buNone/>
              <a:defRPr sz="1100"/>
            </a:lvl2pPr>
            <a:lvl3pPr marL="685800" indent="0" algn="ctr">
              <a:buNone/>
              <a:defRPr sz="1100"/>
            </a:lvl3pPr>
            <a:lvl4pPr marL="1028700" indent="0" algn="ctr">
              <a:buNone/>
              <a:defRPr sz="1100"/>
            </a:lvl4pPr>
            <a:lvl5pPr marL="1371600" indent="0" algn="ctr">
              <a:buNone/>
              <a:defRPr sz="1100"/>
            </a:lvl5pPr>
          </a:lstStyle>
          <a:p>
            <a:pPr lvl="0"/>
            <a:endParaRPr lang="en-US" dirty="0"/>
          </a:p>
        </p:txBody>
      </p:sp>
      <p:sp>
        <p:nvSpPr>
          <p:cNvPr id="7" name="Text Placeholder 33"/>
          <p:cNvSpPr>
            <a:spLocks noGrp="1"/>
          </p:cNvSpPr>
          <p:nvPr>
            <p:ph type="body" sz="quarter" idx="16"/>
          </p:nvPr>
        </p:nvSpPr>
        <p:spPr>
          <a:xfrm>
            <a:off x="4747981" y="2244615"/>
            <a:ext cx="1787525" cy="200535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340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1504410"/>
            <a:ext cx="7886700" cy="391789"/>
          </a:xfrm>
          <a:prstGeom prst="rect">
            <a:avLst/>
          </a:prstGeom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800" b="0" i="0" u="none" strike="noStrike" smtClean="0"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781586" y="2322401"/>
            <a:ext cx="1580828" cy="2843940"/>
          </a:xfrm>
          <a:prstGeom prst="rect">
            <a:avLst/>
          </a:prstGeom>
          <a:solidFill>
            <a:srgbClr val="A91B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925000" y="3136062"/>
            <a:ext cx="1294000" cy="1859798"/>
          </a:xfrm>
          <a:prstGeom prst="rect">
            <a:avLst/>
          </a:prstGeom>
        </p:spPr>
        <p:txBody>
          <a:bodyPr anchor="t"/>
          <a:lstStyle>
            <a:lvl1pPr>
              <a:lnSpc>
                <a:spcPts val="1540"/>
              </a:lnSpc>
              <a:defRPr lang="en-US" sz="1100" b="0" i="0" u="none" strike="noStrike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439905" y="2322401"/>
            <a:ext cx="1580828" cy="2843940"/>
          </a:xfrm>
          <a:prstGeom prst="rect">
            <a:avLst/>
          </a:prstGeom>
          <a:solidFill>
            <a:srgbClr val="004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583319" y="3136062"/>
            <a:ext cx="1294000" cy="1859798"/>
          </a:xfrm>
          <a:prstGeom prst="rect">
            <a:avLst/>
          </a:prstGeom>
        </p:spPr>
        <p:txBody>
          <a:bodyPr anchor="t"/>
          <a:lstStyle>
            <a:lvl1pPr>
              <a:lnSpc>
                <a:spcPts val="1540"/>
              </a:lnSpc>
              <a:defRPr lang="en-US" sz="1100" b="0" i="0" u="none" strike="noStrike" smtClean="0">
                <a:solidFill>
                  <a:schemeClr val="bg1"/>
                </a:solidFill>
                <a:effectLst/>
              </a:defRPr>
            </a:lvl1pPr>
            <a:lvl2pPr rtl="0" fontAlgn="base">
              <a:defRPr lang="en-US" sz="1100" b="0" i="0" u="none" strike="noStrike" smtClean="0">
                <a:effectLst/>
              </a:defRPr>
            </a:lvl2pPr>
          </a:lstStyle>
          <a:p>
            <a:pPr lvl="0"/>
            <a:endParaRPr lang="en-US" dirty="0" smtClean="0"/>
          </a:p>
        </p:txBody>
      </p:sp>
      <p:sp>
        <p:nvSpPr>
          <p:cNvPr id="13" name="Rectangle 12"/>
          <p:cNvSpPr/>
          <p:nvPr userDrawn="1"/>
        </p:nvSpPr>
        <p:spPr>
          <a:xfrm>
            <a:off x="7098224" y="2322401"/>
            <a:ext cx="1580828" cy="2843940"/>
          </a:xfrm>
          <a:prstGeom prst="rect">
            <a:avLst/>
          </a:prstGeom>
          <a:solidFill>
            <a:srgbClr val="063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7241638" y="3136062"/>
            <a:ext cx="1294000" cy="1859798"/>
          </a:xfrm>
          <a:prstGeom prst="rect">
            <a:avLst/>
          </a:prstGeom>
        </p:spPr>
        <p:txBody>
          <a:bodyPr anchor="t"/>
          <a:lstStyle>
            <a:lvl1pPr>
              <a:lnSpc>
                <a:spcPts val="1540"/>
              </a:lnSpc>
              <a:defRPr lang="en-US" sz="1100" b="0" i="0" u="none" strike="noStrike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123267" y="2322401"/>
            <a:ext cx="1580828" cy="2843940"/>
          </a:xfrm>
          <a:prstGeom prst="rect">
            <a:avLst/>
          </a:prstGeom>
          <a:solidFill>
            <a:srgbClr val="6228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2266681" y="3136062"/>
            <a:ext cx="1294000" cy="1859798"/>
          </a:xfrm>
          <a:prstGeom prst="rect">
            <a:avLst/>
          </a:prstGeom>
        </p:spPr>
        <p:txBody>
          <a:bodyPr anchor="t"/>
          <a:lstStyle>
            <a:lvl1pPr>
              <a:lnSpc>
                <a:spcPts val="1540"/>
              </a:lnSpc>
              <a:defRPr lang="en-US" sz="1100" b="0" i="0" u="none" strike="noStrike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61017" y="2322401"/>
            <a:ext cx="1580828" cy="2843940"/>
          </a:xfrm>
          <a:prstGeom prst="rect">
            <a:avLst/>
          </a:pr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604431" y="3136062"/>
            <a:ext cx="1294000" cy="1859798"/>
          </a:xfrm>
          <a:prstGeom prst="rect">
            <a:avLst/>
          </a:prstGeom>
        </p:spPr>
        <p:txBody>
          <a:bodyPr anchor="t"/>
          <a:lstStyle>
            <a:lvl1pPr>
              <a:lnSpc>
                <a:spcPts val="1540"/>
              </a:lnSpc>
              <a:defRPr lang="en-US" sz="1100" b="0" i="0" u="none" strike="noStrike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180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469468"/>
            <a:ext cx="6437312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676400"/>
            <a:ext cx="5675312" cy="3962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6036206"/>
            <a:ext cx="6437312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2674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6664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11683"/>
            <a:ext cx="9144000" cy="1143000"/>
          </a:xfrm>
        </p:spPr>
        <p:txBody>
          <a:bodyPr/>
          <a:lstStyle>
            <a:lvl1pPr algn="ctr">
              <a:defRPr sz="3400">
                <a:solidFill>
                  <a:srgbClr val="00416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334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455075"/>
            <a:ext cx="9144000" cy="6390732"/>
          </a:xfrm>
          <a:prstGeom prst="rect">
            <a:avLst/>
          </a:prstGeom>
          <a:solidFill>
            <a:srgbClr val="B7C4C7"/>
          </a:solidFill>
          <a:ln>
            <a:solidFill>
              <a:srgbClr val="B7C4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11683"/>
            <a:ext cx="9144000" cy="1143000"/>
          </a:xfrm>
        </p:spPr>
        <p:txBody>
          <a:bodyPr/>
          <a:lstStyle>
            <a:lvl1pPr algn="ctr">
              <a:defRPr sz="3400">
                <a:solidFill>
                  <a:srgbClr val="77243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300000">
            <a:off x="-45720" y="2259564"/>
            <a:ext cx="9235439" cy="924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736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455075"/>
            <a:ext cx="9144000" cy="6390732"/>
          </a:xfrm>
          <a:prstGeom prst="rect">
            <a:avLst/>
          </a:prstGeom>
          <a:solidFill>
            <a:srgbClr val="750E26"/>
          </a:solidFill>
          <a:ln>
            <a:solidFill>
              <a:srgbClr val="750E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11683"/>
            <a:ext cx="9144000" cy="1143000"/>
          </a:xfrm>
        </p:spPr>
        <p:txBody>
          <a:bodyPr/>
          <a:lstStyle>
            <a:lvl1pPr algn="ctr">
              <a:defRPr sz="3400">
                <a:solidFill>
                  <a:srgbClr val="B7C4C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300000">
            <a:off x="-45720" y="2259564"/>
            <a:ext cx="9235439" cy="924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674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455075"/>
            <a:ext cx="9144000" cy="6390732"/>
          </a:xfrm>
          <a:prstGeom prst="rect">
            <a:avLst/>
          </a:prstGeom>
          <a:solidFill>
            <a:srgbClr val="004165"/>
          </a:solidFill>
          <a:ln>
            <a:solidFill>
              <a:srgbClr val="0041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11683"/>
            <a:ext cx="9144000" cy="1143000"/>
          </a:xfrm>
        </p:spPr>
        <p:txBody>
          <a:bodyPr/>
          <a:lstStyle>
            <a:lvl1pPr algn="ctr">
              <a:defRPr sz="3400">
                <a:solidFill>
                  <a:srgbClr val="FCEE9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300000">
            <a:off x="-45720" y="2259564"/>
            <a:ext cx="9235440" cy="924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016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ivi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455075"/>
            <a:ext cx="9144000" cy="6390732"/>
          </a:xfrm>
          <a:prstGeom prst="rect">
            <a:avLst/>
          </a:prstGeom>
          <a:solidFill>
            <a:srgbClr val="FCEE9F"/>
          </a:solidFill>
          <a:ln>
            <a:solidFill>
              <a:srgbClr val="FCEE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11683"/>
            <a:ext cx="9144000" cy="1143000"/>
          </a:xfrm>
        </p:spPr>
        <p:txBody>
          <a:bodyPr/>
          <a:lstStyle>
            <a:lvl1pPr algn="ctr">
              <a:defRPr sz="3400">
                <a:solidFill>
                  <a:srgbClr val="00416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300000">
            <a:off x="-45720" y="2259564"/>
            <a:ext cx="9235440" cy="924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637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400493" y="0"/>
            <a:ext cx="1743507" cy="6720804"/>
          </a:xfrm>
          <a:prstGeom prst="rect">
            <a:avLst/>
          </a:prstGeom>
          <a:solidFill>
            <a:srgbClr val="FCEE9F"/>
          </a:solidFill>
          <a:ln>
            <a:solidFill>
              <a:srgbClr val="FCEE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5732037" y="1744381"/>
            <a:ext cx="2549810" cy="3330466"/>
          </a:xfrm>
          <a:prstGeom prst="rect">
            <a:avLst/>
          </a:prstGeom>
          <a:pattFill prst="wdUpDiag">
            <a:fgClr>
              <a:srgbClr val="F7F7F7"/>
            </a:fgClr>
            <a:bgClr>
              <a:schemeClr val="bg1"/>
            </a:bgClr>
          </a:patt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0" i="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Place headshot image</a:t>
            </a:r>
            <a:br>
              <a:rPr lang="en-US" sz="1000" b="0" i="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000" b="0" i="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over entire boxed area</a:t>
            </a:r>
            <a:endParaRPr lang="en-US" sz="1000" b="0" i="0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37109" y="2431533"/>
            <a:ext cx="4311650" cy="26433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750"/>
              </a:lnSpc>
              <a:spcBef>
                <a:spcPts val="750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>
              <a:lnSpc>
                <a:spcPts val="1750"/>
              </a:lnSpc>
              <a:spcBef>
                <a:spcPts val="750"/>
              </a:spcBef>
              <a:buNone/>
              <a:defRPr sz="1200">
                <a:solidFill>
                  <a:schemeClr val="tx2"/>
                </a:solidFill>
              </a:defRPr>
            </a:lvl2pPr>
            <a:lvl3pPr marL="685800" indent="0">
              <a:lnSpc>
                <a:spcPts val="1750"/>
              </a:lnSpc>
              <a:spcBef>
                <a:spcPts val="750"/>
              </a:spcBef>
              <a:buNone/>
              <a:defRPr sz="1200">
                <a:solidFill>
                  <a:schemeClr val="tx2"/>
                </a:solidFill>
              </a:defRPr>
            </a:lvl3pPr>
            <a:lvl4pPr marL="1028700" indent="0">
              <a:lnSpc>
                <a:spcPts val="1750"/>
              </a:lnSpc>
              <a:spcBef>
                <a:spcPts val="750"/>
              </a:spcBef>
              <a:buNone/>
              <a:defRPr sz="1200">
                <a:solidFill>
                  <a:schemeClr val="tx2"/>
                </a:solidFill>
              </a:defRPr>
            </a:lvl4pPr>
            <a:lvl5pPr marL="1371600" indent="0">
              <a:lnSpc>
                <a:spcPts val="1750"/>
              </a:lnSpc>
              <a:spcBef>
                <a:spcPts val="750"/>
              </a:spcBef>
              <a:buNone/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add bio/background</a:t>
            </a:r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632346" y="1744327"/>
            <a:ext cx="4316413" cy="479425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add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059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914400"/>
            <a:ext cx="7696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62000" y="1824037"/>
            <a:ext cx="7772400" cy="45005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No more than 6 items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862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dience Surv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455075"/>
            <a:ext cx="9144000" cy="6390732"/>
          </a:xfrm>
          <a:prstGeom prst="rect">
            <a:avLst/>
          </a:prstGeom>
          <a:solidFill>
            <a:srgbClr val="004165"/>
          </a:solidFill>
          <a:ln>
            <a:solidFill>
              <a:srgbClr val="0041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868708"/>
            <a:ext cx="9144000" cy="1143000"/>
          </a:xfrm>
        </p:spPr>
        <p:txBody>
          <a:bodyPr/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Audience Survey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076426" y="2514610"/>
            <a:ext cx="5191933" cy="2639596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Tx/>
              <a:buFont typeface="Webdings" charset="0"/>
              <a:buChar char="4"/>
              <a:tabLst/>
              <a:defRPr sz="2800">
                <a:solidFill>
                  <a:schemeClr val="bg1"/>
                </a:solidFill>
              </a:defRPr>
            </a:lvl1pPr>
            <a:lvl2pPr rtl="0" fontAlgn="base">
              <a:defRPr lang="en-US" sz="1100" b="0" i="0" u="none" strike="noStrike" smtClean="0">
                <a:effectLst/>
              </a:defRPr>
            </a:lvl2pPr>
          </a:lstStyle>
          <a:p>
            <a:pPr lvl="0"/>
            <a:r>
              <a:rPr lang="en-US" dirty="0" smtClean="0"/>
              <a:t>Ask the audience a question related to real world challenges</a:t>
            </a:r>
            <a:r>
              <a:rPr lang="en-US" dirty="0" smtClean="0"/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Tx/>
              <a:buFont typeface="Webdings" charset="0"/>
              <a:buChar char="4"/>
              <a:tabLst/>
              <a:defRPr/>
            </a:pPr>
            <a:r>
              <a:rPr lang="en-US" dirty="0" smtClean="0"/>
              <a:t>Example: How many of you are nervous when you speak?</a:t>
            </a:r>
          </a:p>
          <a:p>
            <a:pPr lvl="0"/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7572" y="2604793"/>
            <a:ext cx="1972745" cy="182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605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7696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4037"/>
            <a:ext cx="7772400" cy="4500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198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914400"/>
            <a:ext cx="8991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05000"/>
            <a:ext cx="39624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905000"/>
            <a:ext cx="43434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537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int lef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388917" y="0"/>
            <a:ext cx="1755648" cy="6720804"/>
          </a:xfrm>
          <a:prstGeom prst="rect">
            <a:avLst/>
          </a:prstGeom>
          <a:solidFill>
            <a:srgbClr val="FCEE9F"/>
          </a:solidFill>
          <a:ln>
            <a:solidFill>
              <a:srgbClr val="FCEE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1489" y="914400"/>
            <a:ext cx="714753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57245" y="1905000"/>
            <a:ext cx="6476975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114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int righ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455074"/>
            <a:ext cx="1764792" cy="6265729"/>
          </a:xfrm>
          <a:prstGeom prst="rect">
            <a:avLst/>
          </a:prstGeom>
          <a:solidFill>
            <a:srgbClr val="B7C4C7"/>
          </a:solidFill>
          <a:ln>
            <a:solidFill>
              <a:srgbClr val="B7C4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20269" y="914400"/>
            <a:ext cx="714753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286025" y="1905000"/>
            <a:ext cx="6476975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376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057414"/>
            <a:ext cx="4585757" cy="3886185"/>
          </a:xfrm>
          <a:prstGeom prst="rect">
            <a:avLst/>
          </a:prstGeom>
          <a:solidFill>
            <a:srgbClr val="772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585757" y="2057414"/>
            <a:ext cx="4585757" cy="38861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68361"/>
            <a:ext cx="9144000" cy="96043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5784" y="2057415"/>
            <a:ext cx="4233338" cy="3886185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563" y="2057415"/>
            <a:ext cx="4236509" cy="3886185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300804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990600"/>
            <a:ext cx="7848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5820" y="1951037"/>
            <a:ext cx="7924799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2" r:id="rId2"/>
    <p:sldLayoutId id="2147483674" r:id="rId3"/>
    <p:sldLayoutId id="2147483671" r:id="rId4"/>
    <p:sldLayoutId id="2147483662" r:id="rId5"/>
    <p:sldLayoutId id="2147483653" r:id="rId6"/>
    <p:sldLayoutId id="2147483676" r:id="rId7"/>
    <p:sldLayoutId id="2147483670" r:id="rId8"/>
    <p:sldLayoutId id="2147483654" r:id="rId9"/>
    <p:sldLayoutId id="2147483661" r:id="rId10"/>
    <p:sldLayoutId id="2147483677" r:id="rId11"/>
    <p:sldLayoutId id="2147483678" r:id="rId12"/>
    <p:sldLayoutId id="2147483658" r:id="rId13"/>
    <p:sldLayoutId id="2147483673" r:id="rId14"/>
    <p:sldLayoutId id="2147483668" r:id="rId15"/>
    <p:sldLayoutId id="2147483675" r:id="rId16"/>
    <p:sldLayoutId id="2147483669" r:id="rId17"/>
    <p:sldLayoutId id="2147483655" r:id="rId18"/>
    <p:sldLayoutId id="2147483667" r:id="rId19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63052"/>
          </a:solidFill>
          <a:latin typeface="+mj-lt"/>
          <a:ea typeface="ヒラギノ角ゴ Pro W3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Webdings" charset="0"/>
        <a:buChar char="4"/>
        <a:defRPr sz="2800">
          <a:solidFill>
            <a:schemeClr val="tx1"/>
          </a:solidFill>
          <a:latin typeface="+mn-lt"/>
          <a:ea typeface="ヒラギノ角ゴ Pro W3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63052"/>
        </a:buClr>
        <a:buFont typeface="Wingdings" charset="0"/>
        <a:buChar char="§"/>
        <a:defRPr sz="2500">
          <a:solidFill>
            <a:schemeClr val="tx1"/>
          </a:solidFill>
          <a:latin typeface="+mn-lt"/>
          <a:ea typeface="ヒラギノ角ゴ Pro W3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Char char="•"/>
        <a:defRPr sz="2200">
          <a:solidFill>
            <a:schemeClr val="tx1"/>
          </a:solidFill>
          <a:latin typeface="+mn-lt"/>
          <a:ea typeface="ヒラギノ角ゴ Pro W3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charset="0"/>
        <a:buChar char="ü"/>
        <a:defRPr sz="2000">
          <a:solidFill>
            <a:schemeClr val="tx1"/>
          </a:solidFill>
          <a:latin typeface="+mn-lt"/>
          <a:ea typeface="ヒラギノ角ゴ Pro W3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charset="0"/>
        <a:buChar char="►"/>
        <a:defRPr sz="2000">
          <a:solidFill>
            <a:srgbClr val="063052"/>
          </a:solidFill>
          <a:latin typeface="+mn-lt"/>
          <a:ea typeface="ヒラギノ角ゴ Pro W3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56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71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2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8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10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1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93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07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55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22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Audience Survey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25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11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62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58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14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519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Template">
  <a:themeElements>
    <a:clrScheme name="Convention_2011_Template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94364"/>
      </a:accent1>
      <a:accent2>
        <a:srgbClr val="652936"/>
      </a:accent2>
      <a:accent3>
        <a:srgbClr val="FFFFFF"/>
      </a:accent3>
      <a:accent4>
        <a:srgbClr val="000000"/>
      </a:accent4>
      <a:accent5>
        <a:srgbClr val="ACB0B8"/>
      </a:accent5>
      <a:accent6>
        <a:srgbClr val="5B2430"/>
      </a:accent6>
      <a:hlink>
        <a:srgbClr val="777777"/>
      </a:hlink>
      <a:folHlink>
        <a:srgbClr val="B2B2B2"/>
      </a:folHlink>
    </a:clrScheme>
    <a:fontScheme name="Convention_2011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vention_2011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94364"/>
        </a:accent1>
        <a:accent2>
          <a:srgbClr val="652936"/>
        </a:accent2>
        <a:accent3>
          <a:srgbClr val="FFFFFF"/>
        </a:accent3>
        <a:accent4>
          <a:srgbClr val="000000"/>
        </a:accent4>
        <a:accent5>
          <a:srgbClr val="ACB0B8"/>
        </a:accent5>
        <a:accent6>
          <a:srgbClr val="5B2430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94364"/>
        </a:accent1>
        <a:accent2>
          <a:srgbClr val="652936"/>
        </a:accent2>
        <a:accent3>
          <a:srgbClr val="FFFFFF"/>
        </a:accent3>
        <a:accent4>
          <a:srgbClr val="000000"/>
        </a:accent4>
        <a:accent5>
          <a:srgbClr val="ACB0B8"/>
        </a:accent5>
        <a:accent6>
          <a:srgbClr val="5B2430"/>
        </a:accent6>
        <a:hlink>
          <a:srgbClr val="777777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89</TotalTime>
  <Words>2</Words>
  <Application>Microsoft Office PowerPoint</Application>
  <PresentationFormat>On-screen Show (4:3)</PresentationFormat>
  <Paragraphs>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Powerpoint Template</vt:lpstr>
      <vt:lpstr>PowerPoint Presentation</vt:lpstr>
      <vt:lpstr>PowerPoint Presentation</vt:lpstr>
      <vt:lpstr>PowerPoint Presentation</vt:lpstr>
      <vt:lpstr>Audience Survey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Markl</dc:creator>
  <cp:lastModifiedBy>Kevin Markl</cp:lastModifiedBy>
  <cp:revision>15</cp:revision>
  <cp:lastPrinted>2016-07-25T16:39:03Z</cp:lastPrinted>
  <dcterms:created xsi:type="dcterms:W3CDTF">2017-09-04T22:12:46Z</dcterms:created>
  <dcterms:modified xsi:type="dcterms:W3CDTF">2017-09-04T23:41:47Z</dcterms:modified>
</cp:coreProperties>
</file>