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53"/>
  </p:notesMasterIdLst>
  <p:handoutMasterIdLst>
    <p:handoutMasterId r:id="rId54"/>
  </p:handoutMasterIdLst>
  <p:sldIdLst>
    <p:sldId id="265" r:id="rId3"/>
    <p:sldId id="460" r:id="rId4"/>
    <p:sldId id="461" r:id="rId5"/>
    <p:sldId id="384" r:id="rId6"/>
    <p:sldId id="457" r:id="rId7"/>
    <p:sldId id="401" r:id="rId8"/>
    <p:sldId id="412" r:id="rId9"/>
    <p:sldId id="408" r:id="rId10"/>
    <p:sldId id="413" r:id="rId11"/>
    <p:sldId id="269" r:id="rId12"/>
    <p:sldId id="420" r:id="rId13"/>
    <p:sldId id="417" r:id="rId14"/>
    <p:sldId id="421" r:id="rId15"/>
    <p:sldId id="418" r:id="rId16"/>
    <p:sldId id="402" r:id="rId17"/>
    <p:sldId id="422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64" r:id="rId27"/>
    <p:sldId id="433" r:id="rId28"/>
    <p:sldId id="434" r:id="rId29"/>
    <p:sldId id="455" r:id="rId30"/>
    <p:sldId id="436" r:id="rId31"/>
    <p:sldId id="437" r:id="rId32"/>
    <p:sldId id="438" r:id="rId33"/>
    <p:sldId id="456" r:id="rId34"/>
    <p:sldId id="439" r:id="rId35"/>
    <p:sldId id="440" r:id="rId36"/>
    <p:sldId id="458" r:id="rId37"/>
    <p:sldId id="442" r:id="rId38"/>
    <p:sldId id="443" r:id="rId39"/>
    <p:sldId id="444" r:id="rId40"/>
    <p:sldId id="445" r:id="rId41"/>
    <p:sldId id="462" r:id="rId42"/>
    <p:sldId id="446" r:id="rId43"/>
    <p:sldId id="463" r:id="rId44"/>
    <p:sldId id="447" r:id="rId45"/>
    <p:sldId id="448" r:id="rId46"/>
    <p:sldId id="449" r:id="rId47"/>
    <p:sldId id="450" r:id="rId48"/>
    <p:sldId id="451" r:id="rId49"/>
    <p:sldId id="452" r:id="rId50"/>
    <p:sldId id="453" r:id="rId51"/>
    <p:sldId id="419" r:id="rId52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72" userDrawn="1">
          <p15:clr>
            <a:srgbClr val="A4A3A4"/>
          </p15:clr>
        </p15:guide>
        <p15:guide id="2" pos="4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5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5C3"/>
    <a:srgbClr val="800000"/>
    <a:srgbClr val="F0F3F4"/>
    <a:srgbClr val="F9F8F8"/>
    <a:srgbClr val="063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947" autoAdjust="0"/>
    <p:restoredTop sz="92849" autoAdjust="0"/>
  </p:normalViewPr>
  <p:slideViewPr>
    <p:cSldViewPr showGuides="1">
      <p:cViewPr varScale="1">
        <p:scale>
          <a:sx n="60" d="100"/>
          <a:sy n="60" d="100"/>
        </p:scale>
        <p:origin x="-1094" y="-77"/>
      </p:cViewPr>
      <p:guideLst>
        <p:guide orient="horz" pos="672"/>
        <p:guide orient="horz" pos="4320"/>
        <p:guide pos="48"/>
        <p:guide pos="5472"/>
      </p:guideLst>
    </p:cSldViewPr>
  </p:slideViewPr>
  <p:outlineViewPr>
    <p:cViewPr>
      <p:scale>
        <a:sx n="33" d="100"/>
        <a:sy n="33" d="100"/>
      </p:scale>
      <p:origin x="0" y="9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872" y="-8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06F4CB9-5FC4-41DA-BE20-DA911B969C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9282" cy="3518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434211-85B8-4B6A-B0C5-86CB6C8179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015" y="0"/>
            <a:ext cx="4029282" cy="3518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59745-C9FD-44FC-AA11-72F0CE9DF974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4D88E2-C5E8-4F36-9532-00908E4158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658554"/>
            <a:ext cx="4029282" cy="3518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02E57C-4F0D-4D46-B34C-876ACD24FE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015" y="6658554"/>
            <a:ext cx="4029282" cy="3518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2E083-08C9-4C5C-A51F-805B1F94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84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30A28-51FB-C84F-9194-C75DAB328E85}" type="datetimeFigureOut">
              <a:rPr lang="en-US" smtClean="0"/>
              <a:t>9/29/2018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1"/>
            <a:ext cx="7437120" cy="31546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22184-5924-F24E-A88A-68FAF5C025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6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582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55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6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45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85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71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8A59B-9D13-47B4-B34E-7EC5AB9B92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8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xmlns="" id="{15A14C64-D581-4535-8FB4-D2ADB8E662AE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T*Toasters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54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xmlns="" id="{CA3A3CD0-7D26-41A7-81C0-0F102BF812FB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T*Toasters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19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xmlns="" id="{3581D724-0EFE-492D-812D-6C12F563668F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T*Toasters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11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582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7997" y="2469940"/>
            <a:ext cx="11916907" cy="3078755"/>
          </a:xfrm>
        </p:spPr>
        <p:txBody>
          <a:bodyPr/>
          <a:lstStyle/>
          <a:p>
            <a:pPr defTabSz="907562">
              <a:defRPr/>
            </a:pPr>
            <a:endParaRPr lang="en-US" dirty="0"/>
          </a:p>
          <a:p>
            <a:pPr defTabSz="924857"/>
            <a:endParaRPr lang="en-US" dirty="0"/>
          </a:p>
          <a:p>
            <a:pPr defTabSz="924857"/>
            <a:endParaRPr lang="en-US" dirty="0"/>
          </a:p>
          <a:p>
            <a:pPr defTabSz="92485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4134B-FC64-440E-9EF3-DD4F07BEA33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26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7770-BBDF-4505-B9EE-925612D563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13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22184-5924-F24E-A88A-68FAF5C025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6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22184-5924-F24E-A88A-68FAF5C025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57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22184-5924-F24E-A88A-68FAF5C025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57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4037"/>
            <a:ext cx="77724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9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991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3962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905000"/>
            <a:ext cx="4343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3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8361"/>
            <a:ext cx="9144000" cy="96043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752600"/>
            <a:ext cx="4191000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462" y="2398712"/>
            <a:ext cx="4233338" cy="35448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52600"/>
            <a:ext cx="4194174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5757" y="2398712"/>
            <a:ext cx="4236509" cy="35448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080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/>
              <a:t>9/29/2018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9/29/2018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9/29/2018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6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991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3962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905000"/>
            <a:ext cx="4343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0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overlay for background 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3760"/>
            <a:ext cx="8839200" cy="65532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848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180" y="1600200"/>
            <a:ext cx="7924799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3" r:id="rId2"/>
    <p:sldLayoutId id="2147483654" r:id="rId3"/>
    <p:sldLayoutId id="2147483669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63052"/>
          </a:solidFill>
          <a:latin typeface="+mj-lt"/>
          <a:ea typeface="ヒラギノ角ゴ Pro W3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ebdings" charset="0"/>
        <a:buChar char="4"/>
        <a:defRPr sz="2800">
          <a:solidFill>
            <a:schemeClr val="tx1"/>
          </a:solidFill>
          <a:latin typeface="+mn-lt"/>
          <a:ea typeface="ヒラギノ角ゴ Pro W3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Font typeface="Wingdings" charset="0"/>
        <a:buChar char="§"/>
        <a:defRPr sz="2500">
          <a:solidFill>
            <a:schemeClr val="tx1"/>
          </a:solidFill>
          <a:latin typeface="+mn-lt"/>
          <a:ea typeface="ヒラギノ角ゴ Pro W3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2200">
          <a:solidFill>
            <a:schemeClr val="tx1"/>
          </a:solidFill>
          <a:latin typeface="+mn-lt"/>
          <a:ea typeface="ヒラギノ角ゴ Pro W3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2000">
          <a:solidFill>
            <a:schemeClr val="tx1"/>
          </a:solidFill>
          <a:latin typeface="+mn-lt"/>
          <a:ea typeface="ヒラギノ角ゴ Pro W3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charset="0"/>
        <a:buChar char="►"/>
        <a:defRPr sz="20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9/29/2018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3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Pathways%20Paths%20and%20Projects%20Catalog%20V2.1.pdf" TargetMode="External"/><Relationship Id="rId2" Type="http://schemas.openxmlformats.org/officeDocument/2006/relationships/hyperlink" Target="http://www.d57tm.org/pathways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:\EducationalDevelopment\Revitalized Education Program\8. Content\13. The Navigator\Online Version\Image Assets\Toastmasters-Pathway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05800" cy="33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916A5C3E-08C9-49C1-9C11-D55410F49211}"/>
              </a:ext>
            </a:extLst>
          </p:cNvPr>
          <p:cNvSpPr/>
          <p:nvPr/>
        </p:nvSpPr>
        <p:spPr>
          <a:xfrm>
            <a:off x="8153400" y="6248400"/>
            <a:ext cx="609600" cy="381000"/>
          </a:xfrm>
          <a:prstGeom prst="ellipse">
            <a:avLst/>
          </a:prstGeom>
          <a:solidFill>
            <a:srgbClr val="EB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ertificate Award_1x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49" y="2947621"/>
            <a:ext cx="4576851" cy="3670300"/>
          </a:xfrm>
          <a:prstGeom prst="rect">
            <a:avLst/>
          </a:prstGeom>
        </p:spPr>
      </p:pic>
      <p:pic>
        <p:nvPicPr>
          <p:cNvPr id="10" name="Picture 9" descr="toastmasters-level-1-badge_3x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59334"/>
            <a:ext cx="1371600" cy="1371600"/>
          </a:xfrm>
          <a:prstGeom prst="rect">
            <a:avLst/>
          </a:prstGeom>
        </p:spPr>
      </p:pic>
      <p:pic>
        <p:nvPicPr>
          <p:cNvPr id="11" name="Picture 10" descr="toastmasters-level-2-badge_3x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1359334"/>
            <a:ext cx="1371600" cy="1371600"/>
          </a:xfrm>
          <a:prstGeom prst="rect">
            <a:avLst/>
          </a:prstGeom>
        </p:spPr>
      </p:pic>
      <p:pic>
        <p:nvPicPr>
          <p:cNvPr id="12" name="Picture 11" descr="toastmasters-level-3-badge_3x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358777"/>
            <a:ext cx="1371600" cy="1371600"/>
          </a:xfrm>
          <a:prstGeom prst="rect">
            <a:avLst/>
          </a:prstGeom>
        </p:spPr>
      </p:pic>
      <p:pic>
        <p:nvPicPr>
          <p:cNvPr id="13" name="Picture 12" descr="toastmasters-level-4-badge_3x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1381079"/>
            <a:ext cx="1371600" cy="1371600"/>
          </a:xfrm>
          <a:prstGeom prst="rect">
            <a:avLst/>
          </a:prstGeom>
        </p:spPr>
      </p:pic>
      <p:pic>
        <p:nvPicPr>
          <p:cNvPr id="14" name="Picture 13" descr="feedback-badge-collaborative-active_3x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10" y="4473219"/>
            <a:ext cx="1348740" cy="1348740"/>
          </a:xfrm>
          <a:prstGeom prst="rect">
            <a:avLst/>
          </a:prstGeom>
        </p:spPr>
      </p:pic>
      <p:pic>
        <p:nvPicPr>
          <p:cNvPr id="15" name="Picture 14" descr="feedback-badge-innovative-active_3x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2937789"/>
            <a:ext cx="1371600" cy="1371600"/>
          </a:xfrm>
          <a:prstGeom prst="rect">
            <a:avLst/>
          </a:prstGeom>
        </p:spPr>
      </p:pic>
      <p:pic>
        <p:nvPicPr>
          <p:cNvPr id="16" name="Picture 15" descr="feedback-badge-exceptional-active_3x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61789"/>
            <a:ext cx="1371600" cy="1371600"/>
          </a:xfrm>
          <a:prstGeom prst="rect">
            <a:avLst/>
          </a:prstGeom>
        </p:spPr>
      </p:pic>
      <p:pic>
        <p:nvPicPr>
          <p:cNvPr id="17" name="Picture 16" descr="feedback-badge-inspiring-active_3x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5800" y="2937789"/>
            <a:ext cx="1348740" cy="1348740"/>
          </a:xfrm>
          <a:prstGeom prst="rect">
            <a:avLst/>
          </a:prstGeom>
        </p:spPr>
      </p:pic>
      <p:pic>
        <p:nvPicPr>
          <p:cNvPr id="18" name="Picture 17" descr="toastmasters-dynamic-leadership-path-badge-active_3x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359334"/>
            <a:ext cx="13716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Badges and Awards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2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F7EADB-EC22-4C7E-92F1-0C9B22AA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0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5" name="Rectangle 4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370" y="533400"/>
              <a:ext cx="46195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PATHWAYS MENTOR PROGRAM</a:t>
              </a:r>
            </a:p>
          </p:txBody>
        </p:sp>
      </p:grpSp>
      <p:pic>
        <p:nvPicPr>
          <p:cNvPr id="16" name="Picture 15" descr="pathways-mentor-program-completed_3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720" y="1468120"/>
            <a:ext cx="1981200" cy="1981200"/>
          </a:xfrm>
          <a:prstGeom prst="rect">
            <a:avLst/>
          </a:prstGeom>
        </p:spPr>
      </p:pic>
      <p:pic>
        <p:nvPicPr>
          <p:cNvPr id="17" name="Picture 16" descr="L4-Mentor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3752857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8" name="Picture 17" descr="L2-Intro to Toastmasters Mentor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067" y="1401455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0" name="Picture 19" descr="L5-Adv Mentorin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3786351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1" name="Picture 20" descr="Pathways Mentor Pro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67" y="1401455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2" name="Picture 21" descr="mentor image WESTI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532" y="3647283"/>
            <a:ext cx="3962400" cy="2863583"/>
          </a:xfrm>
          <a:prstGeom prst="rect">
            <a:avLst/>
          </a:prstGeom>
        </p:spPr>
      </p:pic>
      <p:pic>
        <p:nvPicPr>
          <p:cNvPr id="12" name="Picture 11" descr="L3-Prepare to Mentor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7" y="1371600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2315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hite overlay for background 9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62195"/>
            <a:ext cx="8839200" cy="653070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6496050" cy="27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7" name="Rectangle 6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370" y="533400"/>
              <a:ext cx="77277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CHOOSING YOUR EXPERIENCE: PRINTED MATERIALS</a:t>
              </a:r>
            </a:p>
          </p:txBody>
        </p:sp>
      </p:grpSp>
      <p:pic>
        <p:nvPicPr>
          <p:cNvPr id="2" name="Picture 1" descr="choosing your experience printed materials char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47" y="1463983"/>
            <a:ext cx="8524783" cy="4280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23790"/>
            <a:ext cx="19381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Dynamic Leadership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9750" y="2209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2209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2209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2867" y="2565399"/>
            <a:ext cx="17850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Effective Coaching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8217" y="255140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0067" y="255140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2867" y="2920998"/>
            <a:ext cx="1863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Innovative Planning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38217" y="290700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0067" y="290700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1334" y="3259926"/>
            <a:ext cx="23262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Leadership Development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46684" y="324593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98534" y="324593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17734" y="324593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9801" y="3586923"/>
            <a:ext cx="1980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Motivation Strategies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55151" y="35729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07001" y="35729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9801" y="3962400"/>
            <a:ext cx="1970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Persuasive Influence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55151" y="39484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07001" y="39484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9801" y="4281190"/>
            <a:ext cx="20056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Presentation Mastery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55151" y="4267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07001" y="4267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6201" y="4267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9801" y="4648200"/>
            <a:ext cx="21520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Strategic Relationships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55151" y="46342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07001" y="46342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26201" y="46342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39801" y="4966990"/>
            <a:ext cx="18419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Team Collaboration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55151" y="49530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07001" y="49530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26201" y="49530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801" y="5283198"/>
            <a:ext cx="23749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Visionary Communication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55151" y="526920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07000" y="5283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11150" y="324593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00" y="4267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75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5" name="Rectangle 4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370" y="533400"/>
              <a:ext cx="69444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REACHING YOUR CURRENT EDUCATION GOALS</a:t>
              </a:r>
            </a:p>
          </p:txBody>
        </p:sp>
      </p:grpSp>
      <p:pic>
        <p:nvPicPr>
          <p:cNvPr id="8" name="Picture 7" descr="CC manu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74" y="1981200"/>
            <a:ext cx="2708194" cy="350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349642-851E-4DCC-ADFC-2625D2C4E5D0}"/>
              </a:ext>
            </a:extLst>
          </p:cNvPr>
          <p:cNvSpPr txBox="1"/>
          <p:nvPr/>
        </p:nvSpPr>
        <p:spPr>
          <a:xfrm>
            <a:off x="2971800" y="1419534"/>
            <a:ext cx="5960926" cy="513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ebdings" charset="0"/>
              <a:buChar char="4"/>
              <a:defRPr sz="2800">
                <a:ea typeface="ヒラギノ角ゴ Pro W3" charset="0"/>
              </a:defRPr>
            </a:lvl1pPr>
            <a:lvl2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Font typeface="Wingdings" charset="0"/>
              <a:buChar char="§"/>
              <a:defRPr sz="2500">
                <a:ea typeface="ヒラギノ角ゴ Pro W3" charset="0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2200">
                <a:ea typeface="ヒラギノ角ゴ Pro W3" charset="0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2000">
                <a:ea typeface="ヒラギノ角ゴ Pro W3" charset="0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charset="0"/>
              <a:buChar char="►"/>
              <a:defRPr sz="2000">
                <a:solidFill>
                  <a:srgbClr val="063052"/>
                </a:solidFill>
                <a:ea typeface="ヒラギノ角ゴ Pro W3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Transition period</a:t>
            </a:r>
          </a:p>
          <a:p>
            <a:pPr lvl="1"/>
            <a:r>
              <a:rPr lang="en-US" sz="2000" dirty="0"/>
              <a:t>Through June 2020</a:t>
            </a:r>
          </a:p>
          <a:p>
            <a:pPr lvl="1"/>
            <a:r>
              <a:rPr lang="en-US" sz="2000" dirty="0"/>
              <a:t>Both programs active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During transition, existing members may</a:t>
            </a:r>
          </a:p>
          <a:p>
            <a:pPr lvl="1"/>
            <a:r>
              <a:rPr lang="en-US" sz="2000" dirty="0"/>
              <a:t>Continue on traditional program</a:t>
            </a:r>
          </a:p>
          <a:p>
            <a:pPr lvl="1"/>
            <a:r>
              <a:rPr lang="en-US" sz="2000" dirty="0"/>
              <a:t>Start on Pathways</a:t>
            </a:r>
          </a:p>
          <a:p>
            <a:pPr lvl="1"/>
            <a:r>
              <a:rPr lang="en-US" sz="2000" dirty="0"/>
              <a:t>Work both concurrently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Reinstated members</a:t>
            </a:r>
          </a:p>
          <a:p>
            <a:pPr lvl="1"/>
            <a:r>
              <a:rPr lang="en-US" sz="2000" dirty="0"/>
              <a:t>Same choices as existing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New members go on Pathways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Current awards do not apply towards Pathways awards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After transition, no “old” awards granted</a:t>
            </a:r>
          </a:p>
          <a:p>
            <a:pPr lvl="1"/>
            <a:r>
              <a:rPr lang="en-US" sz="1700" dirty="0"/>
              <a:t>You keep all traditional awards</a:t>
            </a:r>
          </a:p>
        </p:txBody>
      </p:sp>
    </p:spTree>
    <p:extLst>
      <p:ext uri="{BB962C8B-B14F-4D97-AF65-F5344CB8AC3E}">
        <p14:creationId xmlns:p14="http://schemas.microsoft.com/office/powerpoint/2010/main" val="4395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296400" cy="914400"/>
          </a:xfrm>
        </p:spPr>
        <p:txBody>
          <a:bodyPr/>
          <a:lstStyle/>
          <a:p>
            <a:pPr algn="ctr"/>
            <a:r>
              <a:rPr lang="en-US" sz="3200" dirty="0"/>
              <a:t>Pathways Doesn’t Change the Club Meeting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8600" y="10912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Content Placeholder 4" descr="pathways doesnt change the club meeting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1600"/>
            <a:ext cx="7629300" cy="50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9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012C83-D9AC-4325-BEAC-07836609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" y="914400"/>
            <a:ext cx="9009743" cy="1143000"/>
          </a:xfrm>
        </p:spPr>
        <p:txBody>
          <a:bodyPr/>
          <a:lstStyle/>
          <a:p>
            <a:r>
              <a:rPr lang="en-US" sz="2400" dirty="0"/>
              <a:t>Select ANY six of the 12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3580A1-EEB4-4FCA-AB5E-E58DA82947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FEDAB9-F8C7-42EA-B218-784E8C2108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0CBF283-0E33-48FB-8C8D-7D9111A77577}"/>
              </a:ext>
            </a:extLst>
          </p:cNvPr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B26BDF8-3F18-48D7-87B6-6EF93A480EEB}"/>
                </a:ext>
              </a:extLst>
            </p:cNvPr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D176F04-DF42-4658-9438-A1EDA9BDC4C6}"/>
                </a:ext>
              </a:extLst>
            </p:cNvPr>
            <p:cNvSpPr txBox="1"/>
            <p:nvPr/>
          </p:nvSpPr>
          <p:spPr>
            <a:xfrm>
              <a:off x="811370" y="533400"/>
              <a:ext cx="48726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DISTINGUISHED CLUB PROGRAM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D54E26-DF70-479A-A133-798DFBF7B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4" y="1905000"/>
            <a:ext cx="797169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8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35570DB-1D6C-466D-994B-40F6F6DAC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45" y="681037"/>
            <a:ext cx="830571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Hardest Part of </a:t>
            </a:r>
            <a:r>
              <a:rPr lang="en-US"/>
              <a:t>Any New Project </a:t>
            </a:r>
            <a:r>
              <a:rPr lang="en-US" dirty="0"/>
              <a:t>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C3ED285-31E9-4452-A47E-50ED0AFF1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30" y="2240293"/>
            <a:ext cx="7772400" cy="2519353"/>
          </a:xfrm>
        </p:spPr>
        <p:txBody>
          <a:bodyPr/>
          <a:lstStyle/>
          <a:p>
            <a:pPr marL="57150" indent="0" algn="ctr">
              <a:buNone/>
            </a:pPr>
            <a:endParaRPr lang="en-US" dirty="0"/>
          </a:p>
          <a:p>
            <a:pPr marL="57150" indent="0" algn="ctr">
              <a:buNone/>
            </a:pPr>
            <a:r>
              <a:rPr lang="en-US" sz="7200" b="1" dirty="0"/>
              <a:t>Getting Started!</a:t>
            </a:r>
          </a:p>
          <a:p>
            <a:pPr marL="57150" indent="0" algn="ctr">
              <a:buNone/>
            </a:pPr>
            <a:endParaRPr lang="en-US" sz="5400" b="1" dirty="0"/>
          </a:p>
          <a:p>
            <a:pPr marL="57150" indent="0" algn="ctr">
              <a:buNone/>
            </a:pPr>
            <a:endParaRPr lang="en-US" sz="5400" b="1" dirty="0"/>
          </a:p>
          <a:p>
            <a:pPr marL="57150" indent="0" algn="ctr">
              <a:buNone/>
            </a:pPr>
            <a:endParaRPr lang="en-US" sz="5400" b="1" dirty="0"/>
          </a:p>
          <a:p>
            <a:pPr lvl="1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800"/>
            <a:ext cx="7696200" cy="762000"/>
          </a:xfrm>
        </p:spPr>
        <p:txBody>
          <a:bodyPr/>
          <a:lstStyle/>
          <a:p>
            <a:pPr algn="ctr"/>
            <a:r>
              <a:rPr lang="en-US" sz="4000" dirty="0"/>
              <a:t>Enter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8B3818-5E14-4C6B-9F75-5C1EE15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700"/>
            <a:ext cx="7772400" cy="3276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Select a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Open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Launch Your First Project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Submit Awards</a:t>
            </a:r>
          </a:p>
        </p:txBody>
      </p:sp>
    </p:spTree>
    <p:extLst>
      <p:ext uri="{BB962C8B-B14F-4D97-AF65-F5344CB8AC3E}">
        <p14:creationId xmlns:p14="http://schemas.microsoft.com/office/powerpoint/2010/main" val="18861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C74374-12E8-4662-BA62-6054CB52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EA83D0-F5EA-40A8-B901-6E5532D86D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96D122-2C00-410C-935A-20850FE324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36B873-D43E-4AEA-9F34-FA6EC803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473"/>
            <a:ext cx="9144000" cy="561505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705CBED-1CAD-41FD-8FAA-8AFA3DADC1A5}"/>
              </a:ext>
            </a:extLst>
          </p:cNvPr>
          <p:cNvSpPr/>
          <p:nvPr/>
        </p:nvSpPr>
        <p:spPr>
          <a:xfrm>
            <a:off x="1920269" y="1485900"/>
            <a:ext cx="1920219" cy="602003"/>
          </a:xfrm>
          <a:prstGeom prst="round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6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0.575 0.10625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30350"/>
            <a:ext cx="7696200" cy="7306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Traditional Program Chart to DTM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Content Placeholder 2">
            <a:extLst>
              <a:ext uri="{FF2B5EF4-FFF2-40B4-BE49-F238E27FC236}">
                <a16:creationId xmlns:a16="http://schemas.microsoft.com/office/drawing/2014/main" xmlns="" id="{5422DF97-C82F-4A3A-B130-009F1C25D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6" y="1143000"/>
            <a:ext cx="8742088" cy="5100638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EE25482-54A2-4220-9222-2E1654C333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86200"/>
            <a:ext cx="1048512" cy="1356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5D92932-BE64-4631-9B3E-AE8255ACF2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2209800"/>
            <a:ext cx="1048512" cy="13563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4D2FCFD-6903-45D8-AEB5-D5C3E17EA9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88" y="3855225"/>
            <a:ext cx="1048512" cy="13563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7A3905B-B9AE-4563-B9BE-913C350384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8" y="4005225"/>
            <a:ext cx="1048512" cy="13563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B585AF3-9645-403F-A698-0B98E752B2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00" y="3855225"/>
            <a:ext cx="1048512" cy="13563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7F6CFA9-0AB2-42C2-B236-B5E20C2171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05225"/>
            <a:ext cx="1048512" cy="13563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B2491F6-71FE-4F2F-9E50-2CD67BCC98B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00" y="3855225"/>
            <a:ext cx="1048512" cy="1356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2FF9A5C-D511-4B3D-A22A-39C97B059E4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05225"/>
            <a:ext cx="1048512" cy="13563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EA33736-520D-4C02-ADE0-C3DAEB1A311C}"/>
              </a:ext>
            </a:extLst>
          </p:cNvPr>
          <p:cNvSpPr txBox="1"/>
          <p:nvPr/>
        </p:nvSpPr>
        <p:spPr>
          <a:xfrm>
            <a:off x="3945369" y="2584122"/>
            <a:ext cx="1198131" cy="584775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Club</a:t>
            </a:r>
            <a:br>
              <a:rPr lang="en-US" dirty="0"/>
            </a:br>
            <a:r>
              <a:rPr lang="en-US" dirty="0"/>
              <a:t>Officer+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E6C402F-3D79-455A-B454-14DCC385CBAB}"/>
              </a:ext>
            </a:extLst>
          </p:cNvPr>
          <p:cNvSpPr txBox="1"/>
          <p:nvPr/>
        </p:nvSpPr>
        <p:spPr>
          <a:xfrm>
            <a:off x="6775056" y="4818532"/>
            <a:ext cx="1454544" cy="584775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Speechcraft,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YLP, et 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6D4C85A-5CA9-4A5C-AE39-3E9688171C09}"/>
              </a:ext>
            </a:extLst>
          </p:cNvPr>
          <p:cNvSpPr txBox="1"/>
          <p:nvPr/>
        </p:nvSpPr>
        <p:spPr>
          <a:xfrm>
            <a:off x="5255972" y="5073283"/>
            <a:ext cx="834046" cy="338554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Educ.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DB06418-4E8A-41C8-B00C-6284A1D330FC}"/>
              </a:ext>
            </a:extLst>
          </p:cNvPr>
          <p:cNvSpPr txBox="1"/>
          <p:nvPr/>
        </p:nvSpPr>
        <p:spPr>
          <a:xfrm>
            <a:off x="6250799" y="2472481"/>
            <a:ext cx="2458593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District Officer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Sponsor/Mentor/Coach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HPL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9503F34-D258-4842-B8CC-1FBB3B9DFBBE}"/>
              </a:ext>
            </a:extLst>
          </p:cNvPr>
          <p:cNvSpPr txBox="1"/>
          <p:nvPr/>
        </p:nvSpPr>
        <p:spPr>
          <a:xfrm>
            <a:off x="7615237" y="3398038"/>
            <a:ext cx="1134637" cy="643561"/>
          </a:xfrm>
          <a:prstGeom prst="rect">
            <a:avLst/>
          </a:prstGeom>
          <a:solidFill>
            <a:srgbClr val="015581"/>
          </a:solidFill>
          <a:ln w="28575">
            <a:solidFill>
              <a:srgbClr val="6A797D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DTM</a:t>
            </a:r>
          </a:p>
        </p:txBody>
      </p:sp>
    </p:spTree>
    <p:extLst>
      <p:ext uri="{BB962C8B-B14F-4D97-AF65-F5344CB8AC3E}">
        <p14:creationId xmlns:p14="http://schemas.microsoft.com/office/powerpoint/2010/main" val="316900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65F0094-667B-4054-A6D0-D9788734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33400"/>
            <a:ext cx="7696200" cy="697871"/>
          </a:xfrm>
        </p:spPr>
        <p:txBody>
          <a:bodyPr/>
          <a:lstStyle/>
          <a:p>
            <a:r>
              <a:rPr lang="en-US" dirty="0"/>
              <a:t>Login, or setup your account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E9953F7E-6EBA-4DFB-A149-F56789EC1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451" y="1231271"/>
            <a:ext cx="4063498" cy="54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090F1-E6B6-440A-A223-226962D5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BD40FA-E429-4C1B-A560-C45637D22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8" t="16510" r="19166" b="-4052"/>
          <a:stretch/>
        </p:blipFill>
        <p:spPr>
          <a:xfrm>
            <a:off x="466755" y="736274"/>
            <a:ext cx="8096477" cy="53854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F175C46-7B9F-4DF1-8A9E-0A636E3ED52B}"/>
              </a:ext>
            </a:extLst>
          </p:cNvPr>
          <p:cNvSpPr/>
          <p:nvPr/>
        </p:nvSpPr>
        <p:spPr>
          <a:xfrm>
            <a:off x="506313" y="5105400"/>
            <a:ext cx="2834609" cy="838200"/>
          </a:xfrm>
          <a:prstGeom prst="roundRect">
            <a:avLst/>
          </a:prstGeom>
          <a:noFill/>
          <a:ln w="44450">
            <a:gradFill flip="none" rotWithShape="1">
              <a:gsLst>
                <a:gs pos="0">
                  <a:srgbClr val="DCB33B"/>
                </a:gs>
                <a:gs pos="100000">
                  <a:schemeClr val="tx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F4DA7C-75A5-42AA-8E0C-55D3746EF3D0}"/>
              </a:ext>
            </a:extLst>
          </p:cNvPr>
          <p:cNvSpPr/>
          <p:nvPr/>
        </p:nvSpPr>
        <p:spPr>
          <a:xfrm>
            <a:off x="3657600" y="3962400"/>
            <a:ext cx="2209800" cy="228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143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CF9377-454C-43EE-BE56-191E06C9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6A7077-D48C-46BE-9B41-178CE87E4F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E16F65-72E1-4DBA-A05D-DC4907A353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2D0A64-9976-4E1A-9D9E-904C893B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13" y="548604"/>
            <a:ext cx="8796131" cy="6172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CBAD32F-A4CB-4151-B77C-80BF761E178C}"/>
              </a:ext>
            </a:extLst>
          </p:cNvPr>
          <p:cNvGrpSpPr/>
          <p:nvPr/>
        </p:nvGrpSpPr>
        <p:grpSpPr>
          <a:xfrm>
            <a:off x="4663439" y="3051142"/>
            <a:ext cx="2956576" cy="3486785"/>
            <a:chOff x="4663439" y="3051142"/>
            <a:chExt cx="2956576" cy="348678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8CE611BA-52C8-40DA-A486-F1307428627F}"/>
                </a:ext>
              </a:extLst>
            </p:cNvPr>
            <p:cNvSpPr/>
            <p:nvPr/>
          </p:nvSpPr>
          <p:spPr>
            <a:xfrm>
              <a:off x="4663439" y="3051142"/>
              <a:ext cx="2194536" cy="2103097"/>
            </a:xfrm>
            <a:prstGeom prst="wedgeRoundRectCallout">
              <a:avLst>
                <a:gd name="adj1" fmla="val 38016"/>
                <a:gd name="adj2" fmla="val 8446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Select a </a:t>
              </a:r>
              <a:br>
                <a:rPr lang="en-US" sz="3200" b="1" dirty="0">
                  <a:solidFill>
                    <a:schemeClr val="tx1"/>
                  </a:solidFill>
                </a:rPr>
              </a:br>
              <a:r>
                <a:rPr lang="en-US" sz="3200" b="1" u="sng" dirty="0">
                  <a:solidFill>
                    <a:schemeClr val="tx1"/>
                  </a:solidFill>
                </a:rPr>
                <a:t>Printed</a:t>
              </a:r>
              <a:r>
                <a:rPr lang="en-US" sz="3200" b="1" dirty="0">
                  <a:solidFill>
                    <a:schemeClr val="tx1"/>
                  </a:solidFill>
                </a:rPr>
                <a:t> Path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1F1E5186-6687-4BF6-AEB9-D511698A0300}"/>
                </a:ext>
              </a:extLst>
            </p:cNvPr>
            <p:cNvSpPr/>
            <p:nvPr/>
          </p:nvSpPr>
          <p:spPr>
            <a:xfrm>
              <a:off x="5852146" y="5897565"/>
              <a:ext cx="1767869" cy="640362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A7CDC1D-4619-4858-9FF3-86B847801350}"/>
              </a:ext>
            </a:extLst>
          </p:cNvPr>
          <p:cNvGrpSpPr/>
          <p:nvPr/>
        </p:nvGrpSpPr>
        <p:grpSpPr>
          <a:xfrm>
            <a:off x="343641" y="3063244"/>
            <a:ext cx="3039653" cy="3474682"/>
            <a:chOff x="343641" y="3109246"/>
            <a:chExt cx="3039653" cy="34746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986F163-E499-410E-89CC-8CBC2986DF03}"/>
                </a:ext>
              </a:extLst>
            </p:cNvPr>
            <p:cNvSpPr/>
            <p:nvPr/>
          </p:nvSpPr>
          <p:spPr>
            <a:xfrm>
              <a:off x="1432546" y="5897564"/>
              <a:ext cx="1950748" cy="68636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23C1B549-3BD6-4D3A-BA24-AC4F5937B64C}"/>
                </a:ext>
              </a:extLst>
            </p:cNvPr>
            <p:cNvSpPr/>
            <p:nvPr/>
          </p:nvSpPr>
          <p:spPr>
            <a:xfrm>
              <a:off x="343641" y="3109246"/>
              <a:ext cx="2194536" cy="2103097"/>
            </a:xfrm>
            <a:prstGeom prst="wedgeRoundRectCallout">
              <a:avLst>
                <a:gd name="adj1" fmla="val 43170"/>
                <a:gd name="adj2" fmla="val 8222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Select an </a:t>
              </a:r>
              <a:br>
                <a:rPr lang="en-US" sz="3200" b="1" dirty="0">
                  <a:solidFill>
                    <a:schemeClr val="tx1"/>
                  </a:solidFill>
                </a:rPr>
              </a:br>
              <a:r>
                <a:rPr lang="en-US" sz="3200" b="1" u="sng" dirty="0">
                  <a:solidFill>
                    <a:schemeClr val="tx1"/>
                  </a:solidFill>
                </a:rPr>
                <a:t>Online</a:t>
              </a:r>
              <a:r>
                <a:rPr lang="en-US" sz="3200" b="1" dirty="0">
                  <a:solidFill>
                    <a:schemeClr val="tx1"/>
                  </a:solidFill>
                </a:rPr>
                <a:t> Path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0C6D76-FDE2-4C08-B2FC-0621CCC22266}"/>
              </a:ext>
            </a:extLst>
          </p:cNvPr>
          <p:cNvSpPr/>
          <p:nvPr/>
        </p:nvSpPr>
        <p:spPr>
          <a:xfrm>
            <a:off x="3657610" y="2697488"/>
            <a:ext cx="723149" cy="27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Free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BF2BCAD-5121-4EC2-840D-58BA5BE91DB0}"/>
              </a:ext>
            </a:extLst>
          </p:cNvPr>
          <p:cNvSpPr/>
          <p:nvPr/>
        </p:nvSpPr>
        <p:spPr>
          <a:xfrm>
            <a:off x="7999559" y="2674884"/>
            <a:ext cx="723149" cy="27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$25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CBB9A16-4D2C-4C02-847A-CFE46DCD3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85" y="6037451"/>
            <a:ext cx="1767868" cy="4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CC6934-8255-4630-A845-87B64CCDA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01" y="742191"/>
            <a:ext cx="7497998" cy="57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0F27F6-F2EF-4856-927B-326278C86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69" y="627058"/>
            <a:ext cx="5827062" cy="585209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426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200CC3-962A-4957-975A-4782BB353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614362"/>
            <a:ext cx="70961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40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14400"/>
          <a:stretch/>
        </p:blipFill>
        <p:spPr bwMode="auto">
          <a:xfrm>
            <a:off x="892733" y="668325"/>
            <a:ext cx="7347030" cy="588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0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7215D1-85A0-4BD5-99B1-EFF907BC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696200" cy="1143000"/>
          </a:xfrm>
        </p:spPr>
        <p:txBody>
          <a:bodyPr/>
          <a:lstStyle/>
          <a:p>
            <a:pPr algn="ctr"/>
            <a:r>
              <a:rPr lang="en-US" sz="3600" dirty="0"/>
              <a:t>For More Details on Any Path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082D9CE-FEA4-4E87-8F13-B3E16795C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8229600" cy="2819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500" dirty="0"/>
              <a:t>Pathways area on the D57 website: </a:t>
            </a:r>
          </a:p>
          <a:p>
            <a:pPr marL="457200" lvl="1" indent="0">
              <a:buNone/>
            </a:pPr>
            <a:r>
              <a:rPr lang="en-US" sz="3100" dirty="0">
                <a:hlinkClick r:id="rId2"/>
              </a:rPr>
              <a:t>www.d57tm.org/pathways/</a:t>
            </a:r>
            <a:endParaRPr lang="en-US" sz="31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Get the D57 catalog file (pdf):</a:t>
            </a:r>
          </a:p>
          <a:p>
            <a:pPr lvl="1"/>
            <a:r>
              <a:rPr lang="en-US" sz="3200" dirty="0"/>
              <a:t>“</a:t>
            </a:r>
            <a:r>
              <a:rPr lang="en-US" sz="3200" dirty="0">
                <a:hlinkClick r:id="rId3" action="ppaction://hlinkfile"/>
              </a:rPr>
              <a:t>Pathways Path and Projects Catalog</a:t>
            </a:r>
            <a:r>
              <a:rPr lang="en-US" sz="3200" dirty="0"/>
              <a:t>”</a:t>
            </a:r>
          </a:p>
          <a:p>
            <a:pPr lvl="1"/>
            <a:r>
              <a:rPr lang="en-US" sz="3200" dirty="0"/>
              <a:t>Very Useful Resource!</a:t>
            </a:r>
          </a:p>
          <a:p>
            <a:pPr lvl="2"/>
            <a:endParaRPr lang="en-US" sz="2800" dirty="0"/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63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800"/>
            <a:ext cx="7696200" cy="1143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Enter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8B3818-5E14-4C6B-9F75-5C1EE15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276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Select a Path</a:t>
            </a:r>
          </a:p>
          <a:p>
            <a:pPr marL="0" indent="0" algn="ctr">
              <a:buNone/>
            </a:pPr>
            <a:r>
              <a:rPr lang="en-US" sz="4000" b="1" dirty="0"/>
              <a:t>Open the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Launch Your First Project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Submit Awards</a:t>
            </a:r>
          </a:p>
        </p:txBody>
      </p:sp>
    </p:spTree>
    <p:extLst>
      <p:ext uri="{BB962C8B-B14F-4D97-AF65-F5344CB8AC3E}">
        <p14:creationId xmlns:p14="http://schemas.microsoft.com/office/powerpoint/2010/main" val="365558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84696D-2519-4290-B34F-2CFE4708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CDC3FB-E13D-47C7-BB75-C66559E87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543D3B-05ED-47BC-A5CE-745F0C919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838"/>
            <a:ext cx="9144000" cy="621496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DAFE12F-31F2-4531-A449-623D8861ABD9}"/>
              </a:ext>
            </a:extLst>
          </p:cNvPr>
          <p:cNvSpPr/>
          <p:nvPr/>
        </p:nvSpPr>
        <p:spPr>
          <a:xfrm>
            <a:off x="3383293" y="3154683"/>
            <a:ext cx="2468853" cy="548634"/>
          </a:xfrm>
          <a:prstGeom prst="round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2BD8BF9-320E-44E7-8620-307FE6879BBB}"/>
              </a:ext>
            </a:extLst>
          </p:cNvPr>
          <p:cNvSpPr/>
          <p:nvPr/>
        </p:nvSpPr>
        <p:spPr>
          <a:xfrm>
            <a:off x="3383293" y="5938983"/>
            <a:ext cx="2468853" cy="548634"/>
          </a:xfrm>
          <a:prstGeom prst="round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819" y="129556"/>
            <a:ext cx="7696200" cy="8610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Pathways Chart to DTM</a:t>
            </a:r>
          </a:p>
        </p:txBody>
      </p:sp>
      <p:sp>
        <p:nvSpPr>
          <p:cNvPr id="33" name="Pentagon 10">
            <a:extLst>
              <a:ext uri="{FF2B5EF4-FFF2-40B4-BE49-F238E27FC236}">
                <a16:creationId xmlns:a16="http://schemas.microsoft.com/office/drawing/2014/main" xmlns="" id="{15FEA578-C158-44BD-8269-33B5295681E5}"/>
              </a:ext>
            </a:extLst>
          </p:cNvPr>
          <p:cNvSpPr/>
          <p:nvPr/>
        </p:nvSpPr>
        <p:spPr>
          <a:xfrm>
            <a:off x="152400" y="3600799"/>
            <a:ext cx="1318260" cy="673088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 Member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20249BC-83CB-4000-A7BE-8FAA10DF3A35}"/>
              </a:ext>
            </a:extLst>
          </p:cNvPr>
          <p:cNvGrpSpPr/>
          <p:nvPr/>
        </p:nvGrpSpPr>
        <p:grpSpPr>
          <a:xfrm>
            <a:off x="1750624" y="5237967"/>
            <a:ext cx="4277192" cy="798782"/>
            <a:chOff x="1680071" y="4481010"/>
            <a:chExt cx="4251535" cy="793991"/>
          </a:xfrm>
        </p:grpSpPr>
        <p:pic>
          <p:nvPicPr>
            <p:cNvPr id="36" name="Picture 35" descr="10-1.png">
              <a:extLst>
                <a:ext uri="{FF2B5EF4-FFF2-40B4-BE49-F238E27FC236}">
                  <a16:creationId xmlns:a16="http://schemas.microsoft.com/office/drawing/2014/main" xmlns="" id="{E1FDA067-E4AE-42C9-8C7E-FD0D675C2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38" t="64046" r="16706" b="12337"/>
            <a:stretch/>
          </p:blipFill>
          <p:spPr>
            <a:xfrm>
              <a:off x="1680071" y="4481010"/>
              <a:ext cx="4251535" cy="793991"/>
            </a:xfrm>
            <a:prstGeom prst="rect">
              <a:avLst/>
            </a:prstGeom>
          </p:spPr>
        </p:pic>
        <p:pic>
          <p:nvPicPr>
            <p:cNvPr id="37" name="Picture 36" descr="toastmasters-level-1-badge_3x.png">
              <a:extLst>
                <a:ext uri="{FF2B5EF4-FFF2-40B4-BE49-F238E27FC236}">
                  <a16:creationId xmlns:a16="http://schemas.microsoft.com/office/drawing/2014/main" xmlns="" id="{5C75DDDD-D112-468F-8181-94026D02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7613" y="4544273"/>
              <a:ext cx="690019" cy="667465"/>
            </a:xfrm>
            <a:prstGeom prst="rect">
              <a:avLst/>
            </a:prstGeom>
          </p:spPr>
        </p:pic>
        <p:pic>
          <p:nvPicPr>
            <p:cNvPr id="38" name="Picture 37" descr="toastmasters-level-2-badge_3x.png">
              <a:extLst>
                <a:ext uri="{FF2B5EF4-FFF2-40B4-BE49-F238E27FC236}">
                  <a16:creationId xmlns:a16="http://schemas.microsoft.com/office/drawing/2014/main" xmlns="" id="{2E624D20-54C0-4055-8393-AA579EFC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8739" y="4544273"/>
              <a:ext cx="690019" cy="667465"/>
            </a:xfrm>
            <a:prstGeom prst="rect">
              <a:avLst/>
            </a:prstGeom>
          </p:spPr>
        </p:pic>
        <p:pic>
          <p:nvPicPr>
            <p:cNvPr id="39" name="Picture 38" descr="toastmasters-level-3-badge_3x.png">
              <a:extLst>
                <a:ext uri="{FF2B5EF4-FFF2-40B4-BE49-F238E27FC236}">
                  <a16:creationId xmlns:a16="http://schemas.microsoft.com/office/drawing/2014/main" xmlns="" id="{D5FE814F-AE2D-4D7D-A7C7-B435AA93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7118" y="4544273"/>
              <a:ext cx="690019" cy="667465"/>
            </a:xfrm>
            <a:prstGeom prst="rect">
              <a:avLst/>
            </a:prstGeom>
          </p:spPr>
        </p:pic>
        <p:pic>
          <p:nvPicPr>
            <p:cNvPr id="40" name="Picture 39" descr="toastmasters-level-4-badge_3x.png">
              <a:extLst>
                <a:ext uri="{FF2B5EF4-FFF2-40B4-BE49-F238E27FC236}">
                  <a16:creationId xmlns:a16="http://schemas.microsoft.com/office/drawing/2014/main" xmlns="" id="{4B32808D-7521-481F-BC12-4DD792C9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1105" y="4544273"/>
              <a:ext cx="690019" cy="66746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837272A0-B232-4B10-B466-8DAC310EB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368" y="4538927"/>
              <a:ext cx="683892" cy="664307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AF4E80A-DAF7-419D-801C-A0119C0950DE}"/>
              </a:ext>
            </a:extLst>
          </p:cNvPr>
          <p:cNvGrpSpPr/>
          <p:nvPr/>
        </p:nvGrpSpPr>
        <p:grpSpPr>
          <a:xfrm>
            <a:off x="1757680" y="4399768"/>
            <a:ext cx="4277184" cy="798781"/>
            <a:chOff x="1682540" y="3621462"/>
            <a:chExt cx="4251535" cy="793991"/>
          </a:xfrm>
        </p:grpSpPr>
        <p:pic>
          <p:nvPicPr>
            <p:cNvPr id="43" name="Picture 42" descr="10-1.png">
              <a:extLst>
                <a:ext uri="{FF2B5EF4-FFF2-40B4-BE49-F238E27FC236}">
                  <a16:creationId xmlns:a16="http://schemas.microsoft.com/office/drawing/2014/main" xmlns="" id="{B3EF381F-4F41-4554-9A35-4F41E6AFE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38" t="64046" r="16706" b="12337"/>
            <a:stretch/>
          </p:blipFill>
          <p:spPr>
            <a:xfrm>
              <a:off x="1682540" y="3621462"/>
              <a:ext cx="4251535" cy="793991"/>
            </a:xfrm>
            <a:prstGeom prst="rect">
              <a:avLst/>
            </a:prstGeom>
          </p:spPr>
        </p:pic>
        <p:pic>
          <p:nvPicPr>
            <p:cNvPr id="44" name="Picture 43" descr="toastmasters-level-1-badge_3x.png">
              <a:extLst>
                <a:ext uri="{FF2B5EF4-FFF2-40B4-BE49-F238E27FC236}">
                  <a16:creationId xmlns:a16="http://schemas.microsoft.com/office/drawing/2014/main" xmlns="" id="{4EA0A896-5EA6-4746-882C-209B6325F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082" y="3684725"/>
              <a:ext cx="690019" cy="667465"/>
            </a:xfrm>
            <a:prstGeom prst="rect">
              <a:avLst/>
            </a:prstGeom>
          </p:spPr>
        </p:pic>
        <p:pic>
          <p:nvPicPr>
            <p:cNvPr id="45" name="Picture 44" descr="toastmasters-level-2-badge_3x.png">
              <a:extLst>
                <a:ext uri="{FF2B5EF4-FFF2-40B4-BE49-F238E27FC236}">
                  <a16:creationId xmlns:a16="http://schemas.microsoft.com/office/drawing/2014/main" xmlns="" id="{FD2FDDF0-1841-4610-A0AD-CEF2F5FD0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1208" y="3684725"/>
              <a:ext cx="690019" cy="667465"/>
            </a:xfrm>
            <a:prstGeom prst="rect">
              <a:avLst/>
            </a:prstGeom>
          </p:spPr>
        </p:pic>
        <p:pic>
          <p:nvPicPr>
            <p:cNvPr id="46" name="Picture 45" descr="toastmasters-level-3-badge_3x.png">
              <a:extLst>
                <a:ext uri="{FF2B5EF4-FFF2-40B4-BE49-F238E27FC236}">
                  <a16:creationId xmlns:a16="http://schemas.microsoft.com/office/drawing/2014/main" xmlns="" id="{840DF7D2-677F-40CE-91E5-F2EF01384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9587" y="3684725"/>
              <a:ext cx="690019" cy="667465"/>
            </a:xfrm>
            <a:prstGeom prst="rect">
              <a:avLst/>
            </a:prstGeom>
          </p:spPr>
        </p:pic>
        <p:pic>
          <p:nvPicPr>
            <p:cNvPr id="47" name="Picture 46" descr="toastmasters-level-4-badge_3x.png">
              <a:extLst>
                <a:ext uri="{FF2B5EF4-FFF2-40B4-BE49-F238E27FC236}">
                  <a16:creationId xmlns:a16="http://schemas.microsoft.com/office/drawing/2014/main" xmlns="" id="{769BE1C3-53BC-4043-A8AE-CD4763B27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3574" y="3684725"/>
              <a:ext cx="690019" cy="66746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664250E6-0A95-4216-8E02-B25A54970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6870" y="3688360"/>
              <a:ext cx="678389" cy="658961"/>
            </a:xfrm>
            <a:prstGeom prst="rect">
              <a:avLst/>
            </a:prstGeom>
          </p:spPr>
        </p:pic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AD765A2-B371-44B8-B3AD-B867C11946CC}"/>
              </a:ext>
            </a:extLst>
          </p:cNvPr>
          <p:cNvSpPr/>
          <p:nvPr/>
        </p:nvSpPr>
        <p:spPr>
          <a:xfrm>
            <a:off x="1776729" y="1765426"/>
            <a:ext cx="4198938" cy="369332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District Officer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2B6D65B9-7381-4CED-AC71-817FE2E94E65}"/>
              </a:ext>
            </a:extLst>
          </p:cNvPr>
          <p:cNvSpPr/>
          <p:nvPr/>
        </p:nvSpPr>
        <p:spPr>
          <a:xfrm>
            <a:off x="1776729" y="2653382"/>
            <a:ext cx="4198939" cy="685800"/>
          </a:xfrm>
          <a:prstGeom prst="rect">
            <a:avLst/>
          </a:prstGeom>
          <a:solidFill>
            <a:srgbClr val="50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Club Mentor or </a:t>
            </a:r>
          </a:p>
          <a:p>
            <a:pPr algn="ctr"/>
            <a:r>
              <a:rPr lang="en-US" b="1" dirty="0"/>
              <a:t>Club Coach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5A823FF0-AE83-481E-91D2-8E7C73F90279}"/>
              </a:ext>
            </a:extLst>
          </p:cNvPr>
          <p:cNvSpPr/>
          <p:nvPr/>
        </p:nvSpPr>
        <p:spPr>
          <a:xfrm>
            <a:off x="1776730" y="3421083"/>
            <a:ext cx="4198938" cy="921459"/>
          </a:xfrm>
          <a:prstGeom prst="rect">
            <a:avLst/>
          </a:prstGeom>
          <a:solidFill>
            <a:srgbClr val="7A2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Club Sponsor or </a:t>
            </a:r>
          </a:p>
          <a:p>
            <a:pPr algn="ctr"/>
            <a:r>
              <a:rPr lang="en-US" b="1" dirty="0"/>
              <a:t>Speechcraft or </a:t>
            </a:r>
            <a:br>
              <a:rPr lang="en-US" b="1" dirty="0"/>
            </a:br>
            <a:r>
              <a:rPr lang="en-US" b="1" dirty="0"/>
              <a:t>Youth Leadership Program</a:t>
            </a: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xmlns="" id="{AA35857B-07CC-4D19-B752-DE05664E0CCA}"/>
              </a:ext>
            </a:extLst>
          </p:cNvPr>
          <p:cNvSpPr/>
          <p:nvPr/>
        </p:nvSpPr>
        <p:spPr>
          <a:xfrm>
            <a:off x="1452879" y="1629955"/>
            <a:ext cx="372749" cy="4613529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99223A28-CE6E-47DB-8D6C-5A025718F9D5}"/>
              </a:ext>
            </a:extLst>
          </p:cNvPr>
          <p:cNvSpPr txBox="1"/>
          <p:nvPr/>
        </p:nvSpPr>
        <p:spPr>
          <a:xfrm>
            <a:off x="1769204" y="2215507"/>
            <a:ext cx="4198938" cy="369332"/>
          </a:xfrm>
          <a:prstGeom prst="rect">
            <a:avLst/>
          </a:prstGeom>
          <a:solidFill>
            <a:srgbClr val="294364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Club Officer-12 </a:t>
            </a:r>
            <a:r>
              <a:rPr lang="en-US" sz="1800" dirty="0" err="1"/>
              <a:t>mo</a:t>
            </a:r>
            <a:endParaRPr 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6F27B49-A1D0-4766-9E0B-4C723F4584B8}"/>
              </a:ext>
            </a:extLst>
          </p:cNvPr>
          <p:cNvGrpSpPr/>
          <p:nvPr/>
        </p:nvGrpSpPr>
        <p:grpSpPr>
          <a:xfrm>
            <a:off x="7104380" y="3531635"/>
            <a:ext cx="1818640" cy="643561"/>
            <a:chOff x="7256780" y="3423483"/>
            <a:chExt cx="1818640" cy="643561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3ED2F628-350E-4308-8E41-2D637BED88DB}"/>
                </a:ext>
              </a:extLst>
            </p:cNvPr>
            <p:cNvCxnSpPr/>
            <p:nvPr/>
          </p:nvCxnSpPr>
          <p:spPr>
            <a:xfrm>
              <a:off x="7256780" y="3733800"/>
              <a:ext cx="7747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E021CFBA-88CD-4B8E-AF4C-2F34704EFEFB}"/>
                </a:ext>
              </a:extLst>
            </p:cNvPr>
            <p:cNvSpPr txBox="1"/>
            <p:nvPr/>
          </p:nvSpPr>
          <p:spPr>
            <a:xfrm>
              <a:off x="7940783" y="3423483"/>
              <a:ext cx="1134637" cy="643561"/>
            </a:xfrm>
            <a:prstGeom prst="rect">
              <a:avLst/>
            </a:prstGeom>
            <a:solidFill>
              <a:srgbClr val="015581"/>
            </a:solidFill>
            <a:ln w="28575">
              <a:solidFill>
                <a:srgbClr val="6A797D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DTM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56194B68-D2A8-49C9-8063-4C01BA5C9DEB}"/>
              </a:ext>
            </a:extLst>
          </p:cNvPr>
          <p:cNvGrpSpPr/>
          <p:nvPr/>
        </p:nvGrpSpPr>
        <p:grpSpPr>
          <a:xfrm>
            <a:off x="6121310" y="1773975"/>
            <a:ext cx="1582510" cy="4238458"/>
            <a:chOff x="6221143" y="2105145"/>
            <a:chExt cx="1627458" cy="3271116"/>
          </a:xfrm>
        </p:grpSpPr>
        <p:sp>
          <p:nvSpPr>
            <p:cNvPr id="58" name="Trapezoid 57">
              <a:extLst>
                <a:ext uri="{FF2B5EF4-FFF2-40B4-BE49-F238E27FC236}">
                  <a16:creationId xmlns:a16="http://schemas.microsoft.com/office/drawing/2014/main" xmlns="" id="{4753BC01-01BE-4368-9A8D-E04C976CD02E}"/>
                </a:ext>
              </a:extLst>
            </p:cNvPr>
            <p:cNvSpPr/>
            <p:nvPr/>
          </p:nvSpPr>
          <p:spPr>
            <a:xfrm rot="5400000">
              <a:off x="5399314" y="2926974"/>
              <a:ext cx="3271116" cy="1627458"/>
            </a:xfrm>
            <a:prstGeom prst="trapezoid">
              <a:avLst>
                <a:gd name="adj" fmla="val 85244"/>
              </a:avLst>
            </a:prstGeom>
            <a:solidFill>
              <a:srgbClr val="B0474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78168B52-59F6-46F7-A6BE-4DC8B0DDC31B}"/>
                </a:ext>
              </a:extLst>
            </p:cNvPr>
            <p:cNvSpPr txBox="1"/>
            <p:nvPr/>
          </p:nvSpPr>
          <p:spPr>
            <a:xfrm>
              <a:off x="6349792" y="3361983"/>
              <a:ext cx="1362421" cy="766950"/>
            </a:xfrm>
            <a:prstGeom prst="rect">
              <a:avLst/>
            </a:prstGeom>
            <a:solidFill>
              <a:srgbClr val="B04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b="1" dirty="0"/>
                <a:t>DTM</a:t>
              </a:r>
              <a:br>
                <a:rPr lang="en-US" b="1" dirty="0"/>
              </a:br>
              <a:r>
                <a:rPr lang="en-US" b="1" dirty="0"/>
                <a:t>PROJECT</a:t>
              </a:r>
              <a:br>
                <a:rPr lang="en-US" b="1" dirty="0"/>
              </a:br>
              <a:r>
                <a:rPr lang="en-US" sz="1600" b="1" dirty="0"/>
                <a:t>“Capstone”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6134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4901EF-72CC-4C07-8CF4-33D79103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9084F-5A22-4B26-9E0E-DA5BE3B2A7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5FA962-0192-47A4-8FA7-815AEB67C1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5636C8-1020-4291-93FC-83A862106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t="10000" r="6325" b="14444"/>
          <a:stretch/>
        </p:blipFill>
        <p:spPr>
          <a:xfrm>
            <a:off x="201706" y="609600"/>
            <a:ext cx="8713694" cy="548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5C71D2C-BC0D-43E6-928D-93C8CA5E73D1}"/>
              </a:ext>
            </a:extLst>
          </p:cNvPr>
          <p:cNvSpPr/>
          <p:nvPr/>
        </p:nvSpPr>
        <p:spPr>
          <a:xfrm>
            <a:off x="2346992" y="4421981"/>
            <a:ext cx="1584935" cy="1676400"/>
          </a:xfrm>
          <a:prstGeom prst="roundRect">
            <a:avLst>
              <a:gd name="adj" fmla="val 11837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F00A180-6876-41F2-ADBE-F4748DC264B6}"/>
              </a:ext>
            </a:extLst>
          </p:cNvPr>
          <p:cNvSpPr/>
          <p:nvPr/>
        </p:nvSpPr>
        <p:spPr>
          <a:xfrm>
            <a:off x="1920269" y="1234465"/>
            <a:ext cx="1097268" cy="54863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2D21C-F886-44AE-93E8-3CCDAD64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52D948-D657-4F10-B607-0B0D48D5B2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851EC3-FDCC-4F69-AB34-62089C855E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607A4E-4FD7-4DA6-9B68-FB628B18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473878" y="482600"/>
            <a:ext cx="8276422" cy="533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8F9A212-ABE6-4229-9AC2-090CBED429B9}"/>
              </a:ext>
            </a:extLst>
          </p:cNvPr>
          <p:cNvSpPr/>
          <p:nvPr/>
        </p:nvSpPr>
        <p:spPr>
          <a:xfrm>
            <a:off x="1005879" y="4434828"/>
            <a:ext cx="7040803" cy="640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D95E175-8B3E-461C-A755-362781F0E8D0}"/>
              </a:ext>
            </a:extLst>
          </p:cNvPr>
          <p:cNvSpPr/>
          <p:nvPr/>
        </p:nvSpPr>
        <p:spPr>
          <a:xfrm>
            <a:off x="1188757" y="5074902"/>
            <a:ext cx="2194536" cy="6096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3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53003 -0.004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800"/>
            <a:ext cx="7696200" cy="1143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Enter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8B3818-5E14-4C6B-9F75-5C1EE15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276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Select a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Open Path</a:t>
            </a:r>
          </a:p>
          <a:p>
            <a:pPr marL="0" indent="0" algn="ctr">
              <a:buNone/>
            </a:pPr>
            <a:r>
              <a:rPr lang="en-US" sz="4000" b="1" dirty="0">
                <a:latin typeface="+mj-lt"/>
                <a:cs typeface="+mj-cs"/>
              </a:rPr>
              <a:t>Launch Your First Project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Submit Awards</a:t>
            </a:r>
          </a:p>
        </p:txBody>
      </p:sp>
    </p:spTree>
    <p:extLst>
      <p:ext uri="{BB962C8B-B14F-4D97-AF65-F5344CB8AC3E}">
        <p14:creationId xmlns:p14="http://schemas.microsoft.com/office/powerpoint/2010/main" val="394525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3AD6A2-6A9C-41B6-B8CF-B1B5CAEB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29F997-5EE6-4EB9-AA3C-1F377E186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ED5C36-FCA4-4855-A03A-D6E67ED773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0EDEE3-AB33-4CE8-9284-CBE6E56CE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381000" y="473542"/>
            <a:ext cx="8462178" cy="545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50E0E6-4D81-4BC4-8C56-85F42A16D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00" y="2514610"/>
            <a:ext cx="1406660" cy="3101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E7C17EB-1118-431F-96BE-0007F2657404}"/>
              </a:ext>
            </a:extLst>
          </p:cNvPr>
          <p:cNvSpPr/>
          <p:nvPr/>
        </p:nvSpPr>
        <p:spPr>
          <a:xfrm>
            <a:off x="6766536" y="2423171"/>
            <a:ext cx="1525091" cy="4571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D414634-04F4-4EBD-9440-A2841860E20F}"/>
              </a:ext>
            </a:extLst>
          </p:cNvPr>
          <p:cNvSpPr/>
          <p:nvPr/>
        </p:nvSpPr>
        <p:spPr>
          <a:xfrm>
            <a:off x="2834659" y="2423171"/>
            <a:ext cx="3855677" cy="731512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1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D6B85A-5216-4ACF-A908-88F0DFD3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A0B5A7-DD86-4D80-8B98-9791F773CD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C0F480-DC47-4596-BF89-5C6699BBD1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995934-B615-40FE-87E8-EF8881CD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96" y="295741"/>
            <a:ext cx="8686023" cy="59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800"/>
            <a:ext cx="7696200" cy="1143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Enter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8B3818-5E14-4C6B-9F75-5C1EE15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276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Select a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Open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Launch Your First Project</a:t>
            </a:r>
          </a:p>
          <a:p>
            <a:pPr marL="0" indent="0" algn="ctr">
              <a:buNone/>
            </a:pPr>
            <a:r>
              <a:rPr lang="en-US" sz="4000" b="1" dirty="0">
                <a:latin typeface="+mj-lt"/>
                <a:cs typeface="+mj-cs"/>
              </a:rPr>
              <a:t>Submit Awards</a:t>
            </a:r>
          </a:p>
        </p:txBody>
      </p:sp>
    </p:spTree>
    <p:extLst>
      <p:ext uri="{BB962C8B-B14F-4D97-AF65-F5344CB8AC3E}">
        <p14:creationId xmlns:p14="http://schemas.microsoft.com/office/powerpoint/2010/main" val="91856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588758"/>
            <a:ext cx="8377826" cy="1143000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  <a:br>
              <a:rPr lang="en-US" sz="2400" dirty="0"/>
            </a:br>
            <a:r>
              <a:rPr lang="en-US" sz="2400" dirty="0"/>
              <a:t>Who Does What?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1684650"/>
            <a:ext cx="8447374" cy="47542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Member</a:t>
            </a:r>
          </a:p>
          <a:p>
            <a:pPr lvl="1"/>
            <a:r>
              <a:rPr lang="en-US" sz="2400" dirty="0"/>
              <a:t>Complete a project - give the speech</a:t>
            </a:r>
          </a:p>
          <a:p>
            <a:pPr lvl="2"/>
            <a:r>
              <a:rPr lang="en-US" sz="2000" dirty="0"/>
              <a:t>Then re-open project, complete </a:t>
            </a:r>
            <a:r>
              <a:rPr lang="en-US" sz="2000" u="sng" dirty="0"/>
              <a:t>Assess Skills-After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42136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41BB30-6AC4-411B-A799-578AAAECF1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BE6945-F1E4-4E8B-A7F1-81226EA942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ED9205-885C-4EA2-9D2D-D97C3239D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689"/>
            <a:ext cx="9144000" cy="6318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A0018E-43CD-402A-8C06-4FE185AE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Reopen Project in Base Camp</a:t>
            </a:r>
          </a:p>
        </p:txBody>
      </p:sp>
    </p:spTree>
    <p:extLst>
      <p:ext uri="{BB962C8B-B14F-4D97-AF65-F5344CB8AC3E}">
        <p14:creationId xmlns:p14="http://schemas.microsoft.com/office/powerpoint/2010/main" val="160569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6B4C5B-B867-413D-A592-60070226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C5377F-98A5-486F-9A5F-080BAEA085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8E460AE-1830-450F-9350-FA384E6297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A3309B-0CDE-4B1D-AE80-64A840D61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512"/>
            <a:ext cx="9144000" cy="6318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2BEEEDB-1F7F-4724-9F1C-185873426FB9}"/>
              </a:ext>
            </a:extLst>
          </p:cNvPr>
          <p:cNvSpPr/>
          <p:nvPr/>
        </p:nvSpPr>
        <p:spPr>
          <a:xfrm>
            <a:off x="2390775" y="5934075"/>
            <a:ext cx="3276600" cy="609600"/>
          </a:xfrm>
          <a:prstGeom prst="roundRect">
            <a:avLst/>
          </a:prstGeom>
          <a:noFill/>
          <a:ln w="4762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30A49-ABCB-426F-9792-CD01D820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B900FF-89B1-4298-A6A4-2FDB87D816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4EA3D2-8189-4118-91DB-60538F556D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09BB7D-4CB7-44C7-BA7F-12FE05978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5700"/>
            <a:ext cx="9525001" cy="6581366"/>
          </a:xfrm>
          <a:prstGeom prst="rect">
            <a:avLst/>
          </a:prstGeom>
        </p:spPr>
      </p:pic>
      <p:sp>
        <p:nvSpPr>
          <p:cNvPr id="6" name="AutoShape 2" descr="Image result for windows icons hand">
            <a:extLst>
              <a:ext uri="{FF2B5EF4-FFF2-40B4-BE49-F238E27FC236}">
                <a16:creationId xmlns:a16="http://schemas.microsoft.com/office/drawing/2014/main" xmlns="" id="{EF74F8BC-FB67-4F64-94A2-F1854742FB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89300"/>
            <a:ext cx="3175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windows icons hand">
            <a:extLst>
              <a:ext uri="{FF2B5EF4-FFF2-40B4-BE49-F238E27FC236}">
                <a16:creationId xmlns:a16="http://schemas.microsoft.com/office/drawing/2014/main" xmlns="" id="{3DCD47E3-F86E-4014-AE10-E93B3D057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771900"/>
            <a:ext cx="4699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94011A-8E96-444A-A5EE-7A9D3E691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075" y="3163887"/>
            <a:ext cx="11620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1000" y="340095"/>
            <a:ext cx="1790205" cy="6139542"/>
            <a:chOff x="843148" y="340095"/>
            <a:chExt cx="2386940" cy="6139542"/>
          </a:xfrm>
        </p:grpSpPr>
        <p:sp>
          <p:nvSpPr>
            <p:cNvPr id="4" name="Rectangle 3"/>
            <p:cNvSpPr/>
            <p:nvPr/>
          </p:nvSpPr>
          <p:spPr>
            <a:xfrm flipH="1">
              <a:off x="843148" y="340095"/>
              <a:ext cx="2386940" cy="6139542"/>
            </a:xfrm>
            <a:prstGeom prst="rect">
              <a:avLst/>
            </a:prstGeom>
            <a:gradFill flip="none" rotWithShape="1">
              <a:gsLst>
                <a:gs pos="0">
                  <a:srgbClr val="A9343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636" y="449217"/>
              <a:ext cx="2189964" cy="592129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62200" y="442345"/>
            <a:ext cx="6536481" cy="5653655"/>
            <a:chOff x="3847179" y="289944"/>
            <a:chExt cx="8017727" cy="61554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235" t="1064" r="1621" b="998"/>
            <a:stretch/>
          </p:blipFill>
          <p:spPr>
            <a:xfrm>
              <a:off x="3847179" y="289944"/>
              <a:ext cx="8017727" cy="6155473"/>
            </a:xfrm>
            <a:prstGeom prst="rect">
              <a:avLst/>
            </a:prstGeom>
          </p:spPr>
        </p:pic>
        <p:sp>
          <p:nvSpPr>
            <p:cNvPr id="9" name="Freeform: Shape 8"/>
            <p:cNvSpPr/>
            <p:nvPr/>
          </p:nvSpPr>
          <p:spPr>
            <a:xfrm>
              <a:off x="7103335" y="1252797"/>
              <a:ext cx="1728439" cy="4936130"/>
            </a:xfrm>
            <a:custGeom>
              <a:avLst/>
              <a:gdLst>
                <a:gd name="connsiteX0" fmla="*/ 1159727 w 1728439"/>
                <a:gd name="connsiteY0" fmla="*/ 29593 h 4936130"/>
                <a:gd name="connsiteX1" fmla="*/ 1159727 w 1728439"/>
                <a:gd name="connsiteY1" fmla="*/ 29593 h 4936130"/>
                <a:gd name="connsiteX2" fmla="*/ 713678 w 1728439"/>
                <a:gd name="connsiteY2" fmla="*/ 18442 h 4936130"/>
                <a:gd name="connsiteX3" fmla="*/ 635619 w 1728439"/>
                <a:gd name="connsiteY3" fmla="*/ 29593 h 4936130"/>
                <a:gd name="connsiteX4" fmla="*/ 557561 w 1728439"/>
                <a:gd name="connsiteY4" fmla="*/ 51896 h 4936130"/>
                <a:gd name="connsiteX5" fmla="*/ 524107 w 1728439"/>
                <a:gd name="connsiteY5" fmla="*/ 74198 h 4936130"/>
                <a:gd name="connsiteX6" fmla="*/ 468351 w 1728439"/>
                <a:gd name="connsiteY6" fmla="*/ 141105 h 4936130"/>
                <a:gd name="connsiteX7" fmla="*/ 434897 w 1728439"/>
                <a:gd name="connsiteY7" fmla="*/ 208013 h 4936130"/>
                <a:gd name="connsiteX8" fmla="*/ 423746 w 1728439"/>
                <a:gd name="connsiteY8" fmla="*/ 241466 h 4936130"/>
                <a:gd name="connsiteX9" fmla="*/ 401444 w 1728439"/>
                <a:gd name="connsiteY9" fmla="*/ 263769 h 4936130"/>
                <a:gd name="connsiteX10" fmla="*/ 379141 w 1728439"/>
                <a:gd name="connsiteY10" fmla="*/ 297223 h 4936130"/>
                <a:gd name="connsiteX11" fmla="*/ 356839 w 1728439"/>
                <a:gd name="connsiteY11" fmla="*/ 352979 h 4936130"/>
                <a:gd name="connsiteX12" fmla="*/ 312234 w 1728439"/>
                <a:gd name="connsiteY12" fmla="*/ 419886 h 4936130"/>
                <a:gd name="connsiteX13" fmla="*/ 289932 w 1728439"/>
                <a:gd name="connsiteY13" fmla="*/ 486793 h 4936130"/>
                <a:gd name="connsiteX14" fmla="*/ 245327 w 1728439"/>
                <a:gd name="connsiteY14" fmla="*/ 553701 h 4936130"/>
                <a:gd name="connsiteX15" fmla="*/ 223024 w 1728439"/>
                <a:gd name="connsiteY15" fmla="*/ 620608 h 4936130"/>
                <a:gd name="connsiteX16" fmla="*/ 189571 w 1728439"/>
                <a:gd name="connsiteY16" fmla="*/ 821330 h 4936130"/>
                <a:gd name="connsiteX17" fmla="*/ 178419 w 1728439"/>
                <a:gd name="connsiteY17" fmla="*/ 988598 h 4936130"/>
                <a:gd name="connsiteX18" fmla="*/ 167268 w 1728439"/>
                <a:gd name="connsiteY18" fmla="*/ 1033203 h 4936130"/>
                <a:gd name="connsiteX19" fmla="*/ 156117 w 1728439"/>
                <a:gd name="connsiteY19" fmla="*/ 1256227 h 4936130"/>
                <a:gd name="connsiteX20" fmla="*/ 144966 w 1728439"/>
                <a:gd name="connsiteY20" fmla="*/ 1356588 h 4936130"/>
                <a:gd name="connsiteX21" fmla="*/ 133814 w 1728439"/>
                <a:gd name="connsiteY21" fmla="*/ 1390042 h 4936130"/>
                <a:gd name="connsiteX22" fmla="*/ 100361 w 1728439"/>
                <a:gd name="connsiteY22" fmla="*/ 1401193 h 4936130"/>
                <a:gd name="connsiteX23" fmla="*/ 78058 w 1728439"/>
                <a:gd name="connsiteY23" fmla="*/ 1412344 h 4936130"/>
                <a:gd name="connsiteX24" fmla="*/ 66907 w 1728439"/>
                <a:gd name="connsiteY24" fmla="*/ 1423496 h 4936130"/>
                <a:gd name="connsiteX25" fmla="*/ 55756 w 1728439"/>
                <a:gd name="connsiteY25" fmla="*/ 1535008 h 4936130"/>
                <a:gd name="connsiteX26" fmla="*/ 33453 w 1728439"/>
                <a:gd name="connsiteY26" fmla="*/ 1579613 h 4936130"/>
                <a:gd name="connsiteX27" fmla="*/ 22302 w 1728439"/>
                <a:gd name="connsiteY27" fmla="*/ 1646520 h 4936130"/>
                <a:gd name="connsiteX28" fmla="*/ 11151 w 1728439"/>
                <a:gd name="connsiteY28" fmla="*/ 1813788 h 4936130"/>
                <a:gd name="connsiteX29" fmla="*/ 0 w 1728439"/>
                <a:gd name="connsiteY29" fmla="*/ 1869544 h 4936130"/>
                <a:gd name="connsiteX30" fmla="*/ 11151 w 1728439"/>
                <a:gd name="connsiteY30" fmla="*/ 1947603 h 4936130"/>
                <a:gd name="connsiteX31" fmla="*/ 33453 w 1728439"/>
                <a:gd name="connsiteY31" fmla="*/ 2293291 h 4936130"/>
                <a:gd name="connsiteX32" fmla="*/ 55756 w 1728439"/>
                <a:gd name="connsiteY32" fmla="*/ 2349047 h 4936130"/>
                <a:gd name="connsiteX33" fmla="*/ 78058 w 1728439"/>
                <a:gd name="connsiteY33" fmla="*/ 2438257 h 4936130"/>
                <a:gd name="connsiteX34" fmla="*/ 89210 w 1728439"/>
                <a:gd name="connsiteY34" fmla="*/ 2538618 h 4936130"/>
                <a:gd name="connsiteX35" fmla="*/ 111512 w 1728439"/>
                <a:gd name="connsiteY35" fmla="*/ 2672432 h 4936130"/>
                <a:gd name="connsiteX36" fmla="*/ 133814 w 1728439"/>
                <a:gd name="connsiteY36" fmla="*/ 2873154 h 4936130"/>
                <a:gd name="connsiteX37" fmla="*/ 144966 w 1728439"/>
                <a:gd name="connsiteY37" fmla="*/ 2906608 h 4936130"/>
                <a:gd name="connsiteX38" fmla="*/ 156117 w 1728439"/>
                <a:gd name="connsiteY38" fmla="*/ 2973515 h 4936130"/>
                <a:gd name="connsiteX39" fmla="*/ 167268 w 1728439"/>
                <a:gd name="connsiteY39" fmla="*/ 3006969 h 4936130"/>
                <a:gd name="connsiteX40" fmla="*/ 178419 w 1728439"/>
                <a:gd name="connsiteY40" fmla="*/ 3062725 h 4936130"/>
                <a:gd name="connsiteX41" fmla="*/ 200722 w 1728439"/>
                <a:gd name="connsiteY41" fmla="*/ 3140783 h 4936130"/>
                <a:gd name="connsiteX42" fmla="*/ 211873 w 1728439"/>
                <a:gd name="connsiteY42" fmla="*/ 3207691 h 4936130"/>
                <a:gd name="connsiteX43" fmla="*/ 234175 w 1728439"/>
                <a:gd name="connsiteY43" fmla="*/ 3285749 h 4936130"/>
                <a:gd name="connsiteX44" fmla="*/ 245327 w 1728439"/>
                <a:gd name="connsiteY44" fmla="*/ 3397262 h 4936130"/>
                <a:gd name="connsiteX45" fmla="*/ 256478 w 1728439"/>
                <a:gd name="connsiteY45" fmla="*/ 3430715 h 4936130"/>
                <a:gd name="connsiteX46" fmla="*/ 278780 w 1728439"/>
                <a:gd name="connsiteY46" fmla="*/ 3653740 h 4936130"/>
                <a:gd name="connsiteX47" fmla="*/ 289932 w 1728439"/>
                <a:gd name="connsiteY47" fmla="*/ 3921369 h 4936130"/>
                <a:gd name="connsiteX48" fmla="*/ 312234 w 1728439"/>
                <a:gd name="connsiteY48" fmla="*/ 4099788 h 4936130"/>
                <a:gd name="connsiteX49" fmla="*/ 323385 w 1728439"/>
                <a:gd name="connsiteY49" fmla="*/ 4222452 h 4936130"/>
                <a:gd name="connsiteX50" fmla="*/ 345688 w 1728439"/>
                <a:gd name="connsiteY50" fmla="*/ 4311662 h 4936130"/>
                <a:gd name="connsiteX51" fmla="*/ 356839 w 1728439"/>
                <a:gd name="connsiteY51" fmla="*/ 4412023 h 4936130"/>
                <a:gd name="connsiteX52" fmla="*/ 401444 w 1728439"/>
                <a:gd name="connsiteY52" fmla="*/ 4534686 h 4936130"/>
                <a:gd name="connsiteX53" fmla="*/ 412595 w 1728439"/>
                <a:gd name="connsiteY53" fmla="*/ 4601593 h 4936130"/>
                <a:gd name="connsiteX54" fmla="*/ 434897 w 1728439"/>
                <a:gd name="connsiteY54" fmla="*/ 4668501 h 4936130"/>
                <a:gd name="connsiteX55" fmla="*/ 457200 w 1728439"/>
                <a:gd name="connsiteY55" fmla="*/ 4735408 h 4936130"/>
                <a:gd name="connsiteX56" fmla="*/ 479502 w 1728439"/>
                <a:gd name="connsiteY56" fmla="*/ 4802315 h 4936130"/>
                <a:gd name="connsiteX57" fmla="*/ 501805 w 1728439"/>
                <a:gd name="connsiteY57" fmla="*/ 4824618 h 4936130"/>
                <a:gd name="connsiteX58" fmla="*/ 546410 w 1728439"/>
                <a:gd name="connsiteY58" fmla="*/ 4880374 h 4936130"/>
                <a:gd name="connsiteX59" fmla="*/ 568712 w 1728439"/>
                <a:gd name="connsiteY59" fmla="*/ 4913827 h 4936130"/>
                <a:gd name="connsiteX60" fmla="*/ 602166 w 1728439"/>
                <a:gd name="connsiteY60" fmla="*/ 4924979 h 4936130"/>
                <a:gd name="connsiteX61" fmla="*/ 1092819 w 1728439"/>
                <a:gd name="connsiteY61" fmla="*/ 4936130 h 4936130"/>
                <a:gd name="connsiteX62" fmla="*/ 1315844 w 1728439"/>
                <a:gd name="connsiteY62" fmla="*/ 4924979 h 4936130"/>
                <a:gd name="connsiteX63" fmla="*/ 1326995 w 1728439"/>
                <a:gd name="connsiteY63" fmla="*/ 4891525 h 4936130"/>
                <a:gd name="connsiteX64" fmla="*/ 1326995 w 1728439"/>
                <a:gd name="connsiteY64" fmla="*/ 4746559 h 4936130"/>
                <a:gd name="connsiteX65" fmla="*/ 1349297 w 1728439"/>
                <a:gd name="connsiteY65" fmla="*/ 4657349 h 4936130"/>
                <a:gd name="connsiteX66" fmla="*/ 1349297 w 1728439"/>
                <a:gd name="connsiteY66" fmla="*/ 4601593 h 4936130"/>
                <a:gd name="connsiteX67" fmla="*/ 1360449 w 1728439"/>
                <a:gd name="connsiteY67" fmla="*/ 4434325 h 4936130"/>
                <a:gd name="connsiteX68" fmla="*/ 1416205 w 1728439"/>
                <a:gd name="connsiteY68" fmla="*/ 3988276 h 4936130"/>
                <a:gd name="connsiteX69" fmla="*/ 1427356 w 1728439"/>
                <a:gd name="connsiteY69" fmla="*/ 3876764 h 4936130"/>
                <a:gd name="connsiteX70" fmla="*/ 1438507 w 1728439"/>
                <a:gd name="connsiteY70" fmla="*/ 3843310 h 4936130"/>
                <a:gd name="connsiteX71" fmla="*/ 1449658 w 1728439"/>
                <a:gd name="connsiteY71" fmla="*/ 3765252 h 4936130"/>
                <a:gd name="connsiteX72" fmla="*/ 1460810 w 1728439"/>
                <a:gd name="connsiteY72" fmla="*/ 3731798 h 4936130"/>
                <a:gd name="connsiteX73" fmla="*/ 1471961 w 1728439"/>
                <a:gd name="connsiteY73" fmla="*/ 3676042 h 4936130"/>
                <a:gd name="connsiteX74" fmla="*/ 1494263 w 1728439"/>
                <a:gd name="connsiteY74" fmla="*/ 3597983 h 4936130"/>
                <a:gd name="connsiteX75" fmla="*/ 1516566 w 1728439"/>
                <a:gd name="connsiteY75" fmla="*/ 3553379 h 4936130"/>
                <a:gd name="connsiteX76" fmla="*/ 1538868 w 1728439"/>
                <a:gd name="connsiteY76" fmla="*/ 3464169 h 4936130"/>
                <a:gd name="connsiteX77" fmla="*/ 1561171 w 1728439"/>
                <a:gd name="connsiteY77" fmla="*/ 3419564 h 4936130"/>
                <a:gd name="connsiteX78" fmla="*/ 1572322 w 1728439"/>
                <a:gd name="connsiteY78" fmla="*/ 3330354 h 4936130"/>
                <a:gd name="connsiteX79" fmla="*/ 1605775 w 1728439"/>
                <a:gd name="connsiteY79" fmla="*/ 3218842 h 4936130"/>
                <a:gd name="connsiteX80" fmla="*/ 1616927 w 1728439"/>
                <a:gd name="connsiteY80" fmla="*/ 3174237 h 4936130"/>
                <a:gd name="connsiteX81" fmla="*/ 1639229 w 1728439"/>
                <a:gd name="connsiteY81" fmla="*/ 3140783 h 4936130"/>
                <a:gd name="connsiteX82" fmla="*/ 1661532 w 1728439"/>
                <a:gd name="connsiteY82" fmla="*/ 3096179 h 4936130"/>
                <a:gd name="connsiteX83" fmla="*/ 1672683 w 1728439"/>
                <a:gd name="connsiteY83" fmla="*/ 3051574 h 4936130"/>
                <a:gd name="connsiteX84" fmla="*/ 1694985 w 1728439"/>
                <a:gd name="connsiteY84" fmla="*/ 3006969 h 4936130"/>
                <a:gd name="connsiteX85" fmla="*/ 1694985 w 1728439"/>
                <a:gd name="connsiteY85" fmla="*/ 2895457 h 4936130"/>
                <a:gd name="connsiteX86" fmla="*/ 1694985 w 1728439"/>
                <a:gd name="connsiteY86" fmla="*/ 2873154 h 4936130"/>
                <a:gd name="connsiteX87" fmla="*/ 1706136 w 1728439"/>
                <a:gd name="connsiteY87" fmla="*/ 2672432 h 4936130"/>
                <a:gd name="connsiteX88" fmla="*/ 1717288 w 1728439"/>
                <a:gd name="connsiteY88" fmla="*/ 2638979 h 4936130"/>
                <a:gd name="connsiteX89" fmla="*/ 1728439 w 1728439"/>
                <a:gd name="connsiteY89" fmla="*/ 2594374 h 4936130"/>
                <a:gd name="connsiteX90" fmla="*/ 1717288 w 1728439"/>
                <a:gd name="connsiteY90" fmla="*/ 1100110 h 4936130"/>
                <a:gd name="connsiteX91" fmla="*/ 1661532 w 1728439"/>
                <a:gd name="connsiteY91" fmla="*/ 999749 h 4936130"/>
                <a:gd name="connsiteX92" fmla="*/ 1650380 w 1728439"/>
                <a:gd name="connsiteY92" fmla="*/ 955144 h 4936130"/>
                <a:gd name="connsiteX93" fmla="*/ 1628078 w 1728439"/>
                <a:gd name="connsiteY93" fmla="*/ 865935 h 4936130"/>
                <a:gd name="connsiteX94" fmla="*/ 1605775 w 1728439"/>
                <a:gd name="connsiteY94" fmla="*/ 821330 h 4936130"/>
                <a:gd name="connsiteX95" fmla="*/ 1527717 w 1728439"/>
                <a:gd name="connsiteY95" fmla="*/ 732120 h 4936130"/>
                <a:gd name="connsiteX96" fmla="*/ 1483112 w 1728439"/>
                <a:gd name="connsiteY96" fmla="*/ 642910 h 4936130"/>
                <a:gd name="connsiteX97" fmla="*/ 1471961 w 1728439"/>
                <a:gd name="connsiteY97" fmla="*/ 576003 h 4936130"/>
                <a:gd name="connsiteX98" fmla="*/ 1449658 w 1728439"/>
                <a:gd name="connsiteY98" fmla="*/ 542549 h 4936130"/>
                <a:gd name="connsiteX99" fmla="*/ 1427356 w 1728439"/>
                <a:gd name="connsiteY99" fmla="*/ 453340 h 4936130"/>
                <a:gd name="connsiteX100" fmla="*/ 1416205 w 1728439"/>
                <a:gd name="connsiteY100" fmla="*/ 419886 h 4936130"/>
                <a:gd name="connsiteX101" fmla="*/ 1405053 w 1728439"/>
                <a:gd name="connsiteY101" fmla="*/ 308374 h 4936130"/>
                <a:gd name="connsiteX102" fmla="*/ 1338146 w 1728439"/>
                <a:gd name="connsiteY102" fmla="*/ 219164 h 4936130"/>
                <a:gd name="connsiteX103" fmla="*/ 1315844 w 1728439"/>
                <a:gd name="connsiteY103" fmla="*/ 185710 h 4936130"/>
                <a:gd name="connsiteX104" fmla="*/ 1293541 w 1728439"/>
                <a:gd name="connsiteY104" fmla="*/ 163408 h 4936130"/>
                <a:gd name="connsiteX105" fmla="*/ 1260088 w 1728439"/>
                <a:gd name="connsiteY105" fmla="*/ 152257 h 4936130"/>
                <a:gd name="connsiteX106" fmla="*/ 1237785 w 1728439"/>
                <a:gd name="connsiteY106" fmla="*/ 129954 h 4936130"/>
                <a:gd name="connsiteX107" fmla="*/ 1204332 w 1728439"/>
                <a:gd name="connsiteY107" fmla="*/ 107652 h 4936130"/>
                <a:gd name="connsiteX108" fmla="*/ 1182029 w 1728439"/>
                <a:gd name="connsiteY108" fmla="*/ 74198 h 4936130"/>
                <a:gd name="connsiteX109" fmla="*/ 1148575 w 1728439"/>
                <a:gd name="connsiteY109" fmla="*/ 51896 h 4936130"/>
                <a:gd name="connsiteX110" fmla="*/ 1159727 w 1728439"/>
                <a:gd name="connsiteY110" fmla="*/ 29593 h 493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728439" h="4936130">
                  <a:moveTo>
                    <a:pt x="1159727" y="29593"/>
                  </a:moveTo>
                  <a:lnTo>
                    <a:pt x="1159727" y="29593"/>
                  </a:lnTo>
                  <a:cubicBezTo>
                    <a:pt x="955193" y="-15858"/>
                    <a:pt x="1065455" y="-72"/>
                    <a:pt x="713678" y="18442"/>
                  </a:cubicBezTo>
                  <a:cubicBezTo>
                    <a:pt x="687431" y="19823"/>
                    <a:pt x="661479" y="24891"/>
                    <a:pt x="635619" y="29593"/>
                  </a:cubicBezTo>
                  <a:cubicBezTo>
                    <a:pt x="624384" y="31636"/>
                    <a:pt x="571214" y="45069"/>
                    <a:pt x="557561" y="51896"/>
                  </a:cubicBezTo>
                  <a:cubicBezTo>
                    <a:pt x="545574" y="57890"/>
                    <a:pt x="534403" y="65618"/>
                    <a:pt x="524107" y="74198"/>
                  </a:cubicBezTo>
                  <a:cubicBezTo>
                    <a:pt x="491910" y="101029"/>
                    <a:pt x="490280" y="108212"/>
                    <a:pt x="468351" y="141105"/>
                  </a:cubicBezTo>
                  <a:cubicBezTo>
                    <a:pt x="440324" y="225189"/>
                    <a:pt x="478130" y="121548"/>
                    <a:pt x="434897" y="208013"/>
                  </a:cubicBezTo>
                  <a:cubicBezTo>
                    <a:pt x="429640" y="218526"/>
                    <a:pt x="429793" y="231387"/>
                    <a:pt x="423746" y="241466"/>
                  </a:cubicBezTo>
                  <a:cubicBezTo>
                    <a:pt x="418337" y="250481"/>
                    <a:pt x="408012" y="255559"/>
                    <a:pt x="401444" y="263769"/>
                  </a:cubicBezTo>
                  <a:cubicBezTo>
                    <a:pt x="393072" y="274234"/>
                    <a:pt x="385135" y="285236"/>
                    <a:pt x="379141" y="297223"/>
                  </a:cubicBezTo>
                  <a:cubicBezTo>
                    <a:pt x="370189" y="315127"/>
                    <a:pt x="366424" y="335406"/>
                    <a:pt x="356839" y="352979"/>
                  </a:cubicBezTo>
                  <a:cubicBezTo>
                    <a:pt x="344004" y="376510"/>
                    <a:pt x="320710" y="394457"/>
                    <a:pt x="312234" y="419886"/>
                  </a:cubicBezTo>
                  <a:cubicBezTo>
                    <a:pt x="304800" y="442188"/>
                    <a:pt x="302972" y="467233"/>
                    <a:pt x="289932" y="486793"/>
                  </a:cubicBezTo>
                  <a:cubicBezTo>
                    <a:pt x="275064" y="509096"/>
                    <a:pt x="253804" y="528272"/>
                    <a:pt x="245327" y="553701"/>
                  </a:cubicBezTo>
                  <a:lnTo>
                    <a:pt x="223024" y="620608"/>
                  </a:lnTo>
                  <a:cubicBezTo>
                    <a:pt x="198555" y="791897"/>
                    <a:pt x="213471" y="725727"/>
                    <a:pt x="189571" y="821330"/>
                  </a:cubicBezTo>
                  <a:cubicBezTo>
                    <a:pt x="185854" y="877086"/>
                    <a:pt x="184269" y="933025"/>
                    <a:pt x="178419" y="988598"/>
                  </a:cubicBezTo>
                  <a:cubicBezTo>
                    <a:pt x="176815" y="1003840"/>
                    <a:pt x="168541" y="1017930"/>
                    <a:pt x="167268" y="1033203"/>
                  </a:cubicBezTo>
                  <a:cubicBezTo>
                    <a:pt x="161087" y="1107380"/>
                    <a:pt x="161238" y="1181969"/>
                    <a:pt x="156117" y="1256227"/>
                  </a:cubicBezTo>
                  <a:cubicBezTo>
                    <a:pt x="153801" y="1289807"/>
                    <a:pt x="150500" y="1323386"/>
                    <a:pt x="144966" y="1356588"/>
                  </a:cubicBezTo>
                  <a:cubicBezTo>
                    <a:pt x="143034" y="1368183"/>
                    <a:pt x="142126" y="1381730"/>
                    <a:pt x="133814" y="1390042"/>
                  </a:cubicBezTo>
                  <a:cubicBezTo>
                    <a:pt x="125503" y="1398353"/>
                    <a:pt x="111275" y="1396828"/>
                    <a:pt x="100361" y="1401193"/>
                  </a:cubicBezTo>
                  <a:cubicBezTo>
                    <a:pt x="92644" y="1404280"/>
                    <a:pt x="85492" y="1408627"/>
                    <a:pt x="78058" y="1412344"/>
                  </a:cubicBezTo>
                  <a:lnTo>
                    <a:pt x="66907" y="1423496"/>
                  </a:lnTo>
                  <a:cubicBezTo>
                    <a:pt x="63190" y="1460667"/>
                    <a:pt x="63583" y="1498481"/>
                    <a:pt x="55756" y="1535008"/>
                  </a:cubicBezTo>
                  <a:cubicBezTo>
                    <a:pt x="52273" y="1551262"/>
                    <a:pt x="38230" y="1563691"/>
                    <a:pt x="33453" y="1579613"/>
                  </a:cubicBezTo>
                  <a:cubicBezTo>
                    <a:pt x="26956" y="1601269"/>
                    <a:pt x="26019" y="1624218"/>
                    <a:pt x="22302" y="1646520"/>
                  </a:cubicBezTo>
                  <a:cubicBezTo>
                    <a:pt x="18585" y="1702276"/>
                    <a:pt x="16711" y="1758186"/>
                    <a:pt x="11151" y="1813788"/>
                  </a:cubicBezTo>
                  <a:cubicBezTo>
                    <a:pt x="9265" y="1832647"/>
                    <a:pt x="0" y="1850591"/>
                    <a:pt x="0" y="1869544"/>
                  </a:cubicBezTo>
                  <a:cubicBezTo>
                    <a:pt x="0" y="1895828"/>
                    <a:pt x="7434" y="1921583"/>
                    <a:pt x="11151" y="1947603"/>
                  </a:cubicBezTo>
                  <a:cubicBezTo>
                    <a:pt x="13173" y="2002202"/>
                    <a:pt x="-576" y="2191206"/>
                    <a:pt x="33453" y="2293291"/>
                  </a:cubicBezTo>
                  <a:cubicBezTo>
                    <a:pt x="39783" y="2312281"/>
                    <a:pt x="49869" y="2329915"/>
                    <a:pt x="55756" y="2349047"/>
                  </a:cubicBezTo>
                  <a:cubicBezTo>
                    <a:pt x="64770" y="2378343"/>
                    <a:pt x="78058" y="2438257"/>
                    <a:pt x="78058" y="2438257"/>
                  </a:cubicBezTo>
                  <a:cubicBezTo>
                    <a:pt x="81775" y="2471711"/>
                    <a:pt x="84450" y="2505297"/>
                    <a:pt x="89210" y="2538618"/>
                  </a:cubicBezTo>
                  <a:cubicBezTo>
                    <a:pt x="95605" y="2583383"/>
                    <a:pt x="107418" y="2627398"/>
                    <a:pt x="111512" y="2672432"/>
                  </a:cubicBezTo>
                  <a:cubicBezTo>
                    <a:pt x="116213" y="2724141"/>
                    <a:pt x="122509" y="2816633"/>
                    <a:pt x="133814" y="2873154"/>
                  </a:cubicBezTo>
                  <a:cubicBezTo>
                    <a:pt x="136119" y="2884680"/>
                    <a:pt x="141249" y="2895457"/>
                    <a:pt x="144966" y="2906608"/>
                  </a:cubicBezTo>
                  <a:cubicBezTo>
                    <a:pt x="148683" y="2928910"/>
                    <a:pt x="151212" y="2951443"/>
                    <a:pt x="156117" y="2973515"/>
                  </a:cubicBezTo>
                  <a:cubicBezTo>
                    <a:pt x="158667" y="2984990"/>
                    <a:pt x="164417" y="2995565"/>
                    <a:pt x="167268" y="3006969"/>
                  </a:cubicBezTo>
                  <a:cubicBezTo>
                    <a:pt x="171865" y="3025357"/>
                    <a:pt x="174307" y="3044223"/>
                    <a:pt x="178419" y="3062725"/>
                  </a:cubicBezTo>
                  <a:cubicBezTo>
                    <a:pt x="187753" y="3104725"/>
                    <a:pt x="188306" y="3103534"/>
                    <a:pt x="200722" y="3140783"/>
                  </a:cubicBezTo>
                  <a:cubicBezTo>
                    <a:pt x="204439" y="3163086"/>
                    <a:pt x="207439" y="3185520"/>
                    <a:pt x="211873" y="3207691"/>
                  </a:cubicBezTo>
                  <a:cubicBezTo>
                    <a:pt x="218874" y="3242697"/>
                    <a:pt x="223547" y="3253864"/>
                    <a:pt x="234175" y="3285749"/>
                  </a:cubicBezTo>
                  <a:cubicBezTo>
                    <a:pt x="237892" y="3322920"/>
                    <a:pt x="239647" y="3360340"/>
                    <a:pt x="245327" y="3397262"/>
                  </a:cubicBezTo>
                  <a:cubicBezTo>
                    <a:pt x="247114" y="3408879"/>
                    <a:pt x="255308" y="3419019"/>
                    <a:pt x="256478" y="3430715"/>
                  </a:cubicBezTo>
                  <a:cubicBezTo>
                    <a:pt x="280161" y="3667545"/>
                    <a:pt x="245414" y="3553638"/>
                    <a:pt x="278780" y="3653740"/>
                  </a:cubicBezTo>
                  <a:cubicBezTo>
                    <a:pt x="244588" y="3756316"/>
                    <a:pt x="254807" y="3710615"/>
                    <a:pt x="289932" y="3921369"/>
                  </a:cubicBezTo>
                  <a:cubicBezTo>
                    <a:pt x="306323" y="4019716"/>
                    <a:pt x="300322" y="3974713"/>
                    <a:pt x="312234" y="4099788"/>
                  </a:cubicBezTo>
                  <a:cubicBezTo>
                    <a:pt x="316126" y="4140660"/>
                    <a:pt x="316982" y="4181898"/>
                    <a:pt x="323385" y="4222452"/>
                  </a:cubicBezTo>
                  <a:cubicBezTo>
                    <a:pt x="328166" y="4252729"/>
                    <a:pt x="338254" y="4281925"/>
                    <a:pt x="345688" y="4311662"/>
                  </a:cubicBezTo>
                  <a:cubicBezTo>
                    <a:pt x="349405" y="4345116"/>
                    <a:pt x="350238" y="4379017"/>
                    <a:pt x="356839" y="4412023"/>
                  </a:cubicBezTo>
                  <a:cubicBezTo>
                    <a:pt x="362566" y="4440660"/>
                    <a:pt x="389913" y="4505858"/>
                    <a:pt x="401444" y="4534686"/>
                  </a:cubicBezTo>
                  <a:cubicBezTo>
                    <a:pt x="405161" y="4556988"/>
                    <a:pt x="407111" y="4579658"/>
                    <a:pt x="412595" y="4601593"/>
                  </a:cubicBezTo>
                  <a:cubicBezTo>
                    <a:pt x="418297" y="4624400"/>
                    <a:pt x="427463" y="4646198"/>
                    <a:pt x="434897" y="4668501"/>
                  </a:cubicBezTo>
                  <a:lnTo>
                    <a:pt x="457200" y="4735408"/>
                  </a:lnTo>
                  <a:lnTo>
                    <a:pt x="479502" y="4802315"/>
                  </a:lnTo>
                  <a:lnTo>
                    <a:pt x="501805" y="4824618"/>
                  </a:lnTo>
                  <a:cubicBezTo>
                    <a:pt x="523514" y="4889744"/>
                    <a:pt x="495971" y="4829935"/>
                    <a:pt x="546410" y="4880374"/>
                  </a:cubicBezTo>
                  <a:cubicBezTo>
                    <a:pt x="555887" y="4889851"/>
                    <a:pt x="558247" y="4905455"/>
                    <a:pt x="568712" y="4913827"/>
                  </a:cubicBezTo>
                  <a:cubicBezTo>
                    <a:pt x="577891" y="4921170"/>
                    <a:pt x="590422" y="4924479"/>
                    <a:pt x="602166" y="4924979"/>
                  </a:cubicBezTo>
                  <a:cubicBezTo>
                    <a:pt x="765611" y="4931934"/>
                    <a:pt x="929268" y="4932413"/>
                    <a:pt x="1092819" y="4936130"/>
                  </a:cubicBezTo>
                  <a:cubicBezTo>
                    <a:pt x="1167161" y="4932413"/>
                    <a:pt x="1242724" y="4938907"/>
                    <a:pt x="1315844" y="4924979"/>
                  </a:cubicBezTo>
                  <a:cubicBezTo>
                    <a:pt x="1327391" y="4922780"/>
                    <a:pt x="1326262" y="4903257"/>
                    <a:pt x="1326995" y="4891525"/>
                  </a:cubicBezTo>
                  <a:cubicBezTo>
                    <a:pt x="1330009" y="4843297"/>
                    <a:pt x="1326995" y="4794881"/>
                    <a:pt x="1326995" y="4746559"/>
                  </a:cubicBezTo>
                  <a:lnTo>
                    <a:pt x="1349297" y="4657349"/>
                  </a:lnTo>
                  <a:lnTo>
                    <a:pt x="1349297" y="4601593"/>
                  </a:lnTo>
                  <a:cubicBezTo>
                    <a:pt x="1362912" y="4479066"/>
                    <a:pt x="1360449" y="4534892"/>
                    <a:pt x="1360449" y="4434325"/>
                  </a:cubicBezTo>
                  <a:lnTo>
                    <a:pt x="1416205" y="3988276"/>
                  </a:lnTo>
                  <a:cubicBezTo>
                    <a:pt x="1419922" y="3951105"/>
                    <a:pt x="1421676" y="3913686"/>
                    <a:pt x="1427356" y="3876764"/>
                  </a:cubicBezTo>
                  <a:cubicBezTo>
                    <a:pt x="1429143" y="3865146"/>
                    <a:pt x="1436202" y="3854836"/>
                    <a:pt x="1438507" y="3843310"/>
                  </a:cubicBezTo>
                  <a:cubicBezTo>
                    <a:pt x="1443662" y="3817537"/>
                    <a:pt x="1444503" y="3791025"/>
                    <a:pt x="1449658" y="3765252"/>
                  </a:cubicBezTo>
                  <a:cubicBezTo>
                    <a:pt x="1451963" y="3753726"/>
                    <a:pt x="1457959" y="3743202"/>
                    <a:pt x="1460810" y="3731798"/>
                  </a:cubicBezTo>
                  <a:cubicBezTo>
                    <a:pt x="1465407" y="3713411"/>
                    <a:pt x="1467850" y="3694544"/>
                    <a:pt x="1471961" y="3676042"/>
                  </a:cubicBezTo>
                  <a:cubicBezTo>
                    <a:pt x="1476313" y="3656457"/>
                    <a:pt x="1485667" y="3618041"/>
                    <a:pt x="1494263" y="3597983"/>
                  </a:cubicBezTo>
                  <a:cubicBezTo>
                    <a:pt x="1500811" y="3582704"/>
                    <a:pt x="1509132" y="3568247"/>
                    <a:pt x="1516566" y="3553379"/>
                  </a:cubicBezTo>
                  <a:cubicBezTo>
                    <a:pt x="1523110" y="3520657"/>
                    <a:pt x="1526010" y="3494170"/>
                    <a:pt x="1538868" y="3464169"/>
                  </a:cubicBezTo>
                  <a:cubicBezTo>
                    <a:pt x="1545416" y="3448890"/>
                    <a:pt x="1553737" y="3434432"/>
                    <a:pt x="1561171" y="3419564"/>
                  </a:cubicBezTo>
                  <a:cubicBezTo>
                    <a:pt x="1564888" y="3389827"/>
                    <a:pt x="1567395" y="3359914"/>
                    <a:pt x="1572322" y="3330354"/>
                  </a:cubicBezTo>
                  <a:cubicBezTo>
                    <a:pt x="1581170" y="3277266"/>
                    <a:pt x="1590905" y="3278317"/>
                    <a:pt x="1605775" y="3218842"/>
                  </a:cubicBezTo>
                  <a:cubicBezTo>
                    <a:pt x="1609492" y="3203974"/>
                    <a:pt x="1610890" y="3188324"/>
                    <a:pt x="1616927" y="3174237"/>
                  </a:cubicBezTo>
                  <a:cubicBezTo>
                    <a:pt x="1622206" y="3161919"/>
                    <a:pt x="1632580" y="3152419"/>
                    <a:pt x="1639229" y="3140783"/>
                  </a:cubicBezTo>
                  <a:cubicBezTo>
                    <a:pt x="1647476" y="3126350"/>
                    <a:pt x="1654098" y="3111047"/>
                    <a:pt x="1661532" y="3096179"/>
                  </a:cubicBezTo>
                  <a:cubicBezTo>
                    <a:pt x="1665249" y="3081311"/>
                    <a:pt x="1667302" y="3065924"/>
                    <a:pt x="1672683" y="3051574"/>
                  </a:cubicBezTo>
                  <a:cubicBezTo>
                    <a:pt x="1678520" y="3036009"/>
                    <a:pt x="1692634" y="3023425"/>
                    <a:pt x="1694985" y="3006969"/>
                  </a:cubicBezTo>
                  <a:cubicBezTo>
                    <a:pt x="1700242" y="2970172"/>
                    <a:pt x="1694985" y="2932628"/>
                    <a:pt x="1694985" y="2895457"/>
                  </a:cubicBezTo>
                  <a:lnTo>
                    <a:pt x="1694985" y="2873154"/>
                  </a:lnTo>
                  <a:cubicBezTo>
                    <a:pt x="1698702" y="2806247"/>
                    <a:pt x="1699783" y="2739141"/>
                    <a:pt x="1706136" y="2672432"/>
                  </a:cubicBezTo>
                  <a:cubicBezTo>
                    <a:pt x="1707250" y="2660731"/>
                    <a:pt x="1714059" y="2650281"/>
                    <a:pt x="1717288" y="2638979"/>
                  </a:cubicBezTo>
                  <a:cubicBezTo>
                    <a:pt x="1721498" y="2624243"/>
                    <a:pt x="1724722" y="2609242"/>
                    <a:pt x="1728439" y="2594374"/>
                  </a:cubicBezTo>
                  <a:cubicBezTo>
                    <a:pt x="1724722" y="2096286"/>
                    <a:pt x="1727959" y="1598098"/>
                    <a:pt x="1717288" y="1100110"/>
                  </a:cubicBezTo>
                  <a:cubicBezTo>
                    <a:pt x="1716093" y="1044338"/>
                    <a:pt x="1694103" y="1032321"/>
                    <a:pt x="1661532" y="999749"/>
                  </a:cubicBezTo>
                  <a:cubicBezTo>
                    <a:pt x="1657815" y="984881"/>
                    <a:pt x="1653705" y="970105"/>
                    <a:pt x="1650380" y="955144"/>
                  </a:cubicBezTo>
                  <a:cubicBezTo>
                    <a:pt x="1642324" y="918894"/>
                    <a:pt x="1641873" y="898124"/>
                    <a:pt x="1628078" y="865935"/>
                  </a:cubicBezTo>
                  <a:cubicBezTo>
                    <a:pt x="1621530" y="850656"/>
                    <a:pt x="1615981" y="834452"/>
                    <a:pt x="1605775" y="821330"/>
                  </a:cubicBezTo>
                  <a:cubicBezTo>
                    <a:pt x="1577467" y="784935"/>
                    <a:pt x="1545770" y="772739"/>
                    <a:pt x="1527717" y="732120"/>
                  </a:cubicBezTo>
                  <a:cubicBezTo>
                    <a:pt x="1486714" y="639863"/>
                    <a:pt x="1528913" y="688713"/>
                    <a:pt x="1483112" y="642910"/>
                  </a:cubicBezTo>
                  <a:cubicBezTo>
                    <a:pt x="1479395" y="620608"/>
                    <a:pt x="1479111" y="597453"/>
                    <a:pt x="1471961" y="576003"/>
                  </a:cubicBezTo>
                  <a:cubicBezTo>
                    <a:pt x="1467723" y="563288"/>
                    <a:pt x="1454238" y="555144"/>
                    <a:pt x="1449658" y="542549"/>
                  </a:cubicBezTo>
                  <a:cubicBezTo>
                    <a:pt x="1439183" y="513743"/>
                    <a:pt x="1437049" y="482419"/>
                    <a:pt x="1427356" y="453340"/>
                  </a:cubicBezTo>
                  <a:lnTo>
                    <a:pt x="1416205" y="419886"/>
                  </a:lnTo>
                  <a:cubicBezTo>
                    <a:pt x="1412488" y="382715"/>
                    <a:pt x="1416195" y="344030"/>
                    <a:pt x="1405053" y="308374"/>
                  </a:cubicBezTo>
                  <a:cubicBezTo>
                    <a:pt x="1385098" y="244519"/>
                    <a:pt x="1367447" y="255790"/>
                    <a:pt x="1338146" y="219164"/>
                  </a:cubicBezTo>
                  <a:cubicBezTo>
                    <a:pt x="1329774" y="208699"/>
                    <a:pt x="1324216" y="196175"/>
                    <a:pt x="1315844" y="185710"/>
                  </a:cubicBezTo>
                  <a:cubicBezTo>
                    <a:pt x="1309276" y="177500"/>
                    <a:pt x="1302556" y="168817"/>
                    <a:pt x="1293541" y="163408"/>
                  </a:cubicBezTo>
                  <a:cubicBezTo>
                    <a:pt x="1283462" y="157361"/>
                    <a:pt x="1271239" y="155974"/>
                    <a:pt x="1260088" y="152257"/>
                  </a:cubicBezTo>
                  <a:cubicBezTo>
                    <a:pt x="1252654" y="144823"/>
                    <a:pt x="1245995" y="136522"/>
                    <a:pt x="1237785" y="129954"/>
                  </a:cubicBezTo>
                  <a:cubicBezTo>
                    <a:pt x="1227320" y="121582"/>
                    <a:pt x="1213809" y="117129"/>
                    <a:pt x="1204332" y="107652"/>
                  </a:cubicBezTo>
                  <a:cubicBezTo>
                    <a:pt x="1194855" y="98175"/>
                    <a:pt x="1191506" y="83675"/>
                    <a:pt x="1182029" y="74198"/>
                  </a:cubicBezTo>
                  <a:cubicBezTo>
                    <a:pt x="1172552" y="64721"/>
                    <a:pt x="1159040" y="60268"/>
                    <a:pt x="1148575" y="51896"/>
                  </a:cubicBezTo>
                  <a:cubicBezTo>
                    <a:pt x="1125094" y="33111"/>
                    <a:pt x="1157868" y="33310"/>
                    <a:pt x="1159727" y="29593"/>
                  </a:cubicBezTo>
                  <a:close/>
                </a:path>
              </a:pathLst>
            </a:custGeom>
            <a:solidFill>
              <a:srgbClr val="F9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103335" y="2493818"/>
              <a:ext cx="283117" cy="724395"/>
            </a:xfrm>
            <a:prstGeom prst="rect">
              <a:avLst/>
            </a:prstGeom>
            <a:solidFill>
              <a:srgbClr val="F9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74DCB7-C10A-4E98-BB1E-2B87F120F476}"/>
              </a:ext>
            </a:extLst>
          </p:cNvPr>
          <p:cNvSpPr/>
          <p:nvPr/>
        </p:nvSpPr>
        <p:spPr>
          <a:xfrm>
            <a:off x="2362200" y="2133600"/>
            <a:ext cx="6536481" cy="3886200"/>
          </a:xfrm>
          <a:prstGeom prst="rect">
            <a:avLst/>
          </a:prstGeom>
          <a:solidFill>
            <a:srgbClr val="F9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5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105 0.83334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D30A7D-6112-4BC0-835C-98747CF0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47A9CB-213D-44B8-9E22-DEC301E8B8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8C2303-574F-460C-B8D8-59284D58AE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E15D26-A934-408C-9378-80D3559B1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1"/>
          <a:stretch/>
        </p:blipFill>
        <p:spPr>
          <a:xfrm>
            <a:off x="-744070" y="228600"/>
            <a:ext cx="10211066" cy="7391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BB510AF4-E4AF-4D0B-85EE-5234BEF82832}"/>
              </a:ext>
            </a:extLst>
          </p:cNvPr>
          <p:cNvSpPr/>
          <p:nvPr/>
        </p:nvSpPr>
        <p:spPr>
          <a:xfrm>
            <a:off x="167664" y="3749052"/>
            <a:ext cx="2194536" cy="2103097"/>
          </a:xfrm>
          <a:prstGeom prst="wedgeRoundRectCallout">
            <a:avLst>
              <a:gd name="adj1" fmla="val 116666"/>
              <a:gd name="adj2" fmla="val 2123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Click ‘Submit’ on last screen!</a:t>
            </a:r>
          </a:p>
        </p:txBody>
      </p:sp>
    </p:spTree>
    <p:extLst>
      <p:ext uri="{BB962C8B-B14F-4D97-AF65-F5344CB8AC3E}">
        <p14:creationId xmlns:p14="http://schemas.microsoft.com/office/powerpoint/2010/main" val="202325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588758"/>
            <a:ext cx="8377826" cy="1143000"/>
          </a:xfrm>
        </p:spPr>
        <p:txBody>
          <a:bodyPr/>
          <a:lstStyle/>
          <a:p>
            <a:pPr algn="ctr"/>
            <a:endParaRPr lang="en-US" sz="2400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xmlns="" id="{A022285C-F667-447B-9E33-D95579CFC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43517"/>
            <a:ext cx="8800400" cy="657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588758"/>
            <a:ext cx="8377826" cy="1143000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1684650"/>
            <a:ext cx="8447374" cy="47542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project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Re-open project, complete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Assess Skills-After</a:t>
            </a:r>
          </a:p>
          <a:p>
            <a:pPr lvl="2"/>
            <a:r>
              <a:rPr lang="en-US" sz="2000" dirty="0"/>
              <a:t>No approval needed to continue</a:t>
            </a:r>
          </a:p>
          <a:p>
            <a:pPr lvl="1"/>
            <a:r>
              <a:rPr lang="en-US" sz="2400" dirty="0"/>
              <a:t>Complete a </a:t>
            </a:r>
            <a:r>
              <a:rPr lang="en-US" sz="2400" u="sng" dirty="0"/>
              <a:t>level</a:t>
            </a:r>
          </a:p>
          <a:p>
            <a:pPr lvl="2"/>
            <a:r>
              <a:rPr lang="en-US" sz="2000" dirty="0"/>
              <a:t>Run the “Level Completion” task in your path</a:t>
            </a:r>
          </a:p>
          <a:p>
            <a:pPr lvl="1"/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90656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F0663A-1A31-4D5A-9243-F0927ACC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34E0A9-AB1F-40F7-A9BE-65A377A2CB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E3C173-D3D7-4A50-B2E4-0DF7AF14BE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69549F-478F-42C1-BD63-CF9112D4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28"/>
            <a:ext cx="9144000" cy="52251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6795A7B-F834-4A1E-86EB-81AE575CE5A9}"/>
              </a:ext>
            </a:extLst>
          </p:cNvPr>
          <p:cNvSpPr/>
          <p:nvPr/>
        </p:nvSpPr>
        <p:spPr>
          <a:xfrm>
            <a:off x="2495549" y="2533649"/>
            <a:ext cx="752475" cy="2657475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FA421D6-24F9-4E0D-B636-036ED98808F4}"/>
              </a:ext>
            </a:extLst>
          </p:cNvPr>
          <p:cNvSpPr/>
          <p:nvPr/>
        </p:nvSpPr>
        <p:spPr>
          <a:xfrm>
            <a:off x="2486025" y="5334000"/>
            <a:ext cx="6477000" cy="715963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762F9F-C1DC-481B-B3D1-64CAC9D0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489931"/>
            <a:ext cx="8991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485FEC-2F51-4A94-8EC5-A43E49E7D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2480531"/>
            <a:ext cx="3962400" cy="4144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00BE97-7D62-474A-9FD1-BD15C0E28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2480531"/>
            <a:ext cx="4343400" cy="4144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A02330-330D-4CC5-99B5-EE576E7B3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464"/>
            <a:ext cx="9144000" cy="5540134"/>
          </a:xfrm>
          <a:prstGeom prst="rect">
            <a:avLst/>
          </a:prstGeom>
        </p:spPr>
      </p:pic>
      <p:sp>
        <p:nvSpPr>
          <p:cNvPr id="23" name="Star: 5 Points 22">
            <a:extLst>
              <a:ext uri="{FF2B5EF4-FFF2-40B4-BE49-F238E27FC236}">
                <a16:creationId xmlns:a16="http://schemas.microsoft.com/office/drawing/2014/main" xmlns="" id="{9C3B0987-E465-45AE-83CE-A10EFE767D32}"/>
              </a:ext>
            </a:extLst>
          </p:cNvPr>
          <p:cNvSpPr/>
          <p:nvPr/>
        </p:nvSpPr>
        <p:spPr>
          <a:xfrm>
            <a:off x="6484690" y="4986370"/>
            <a:ext cx="1116044" cy="9956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264933"/>
            <a:ext cx="8377826" cy="878092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914400"/>
            <a:ext cx="8447374" cy="47542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project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Re-open project, complete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Assess Skills-After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</a:t>
            </a:r>
            <a:r>
              <a:rPr lang="en-US" sz="2400" u="sng" dirty="0">
                <a:solidFill>
                  <a:schemeClr val="bg1">
                    <a:lumMod val="50000"/>
                  </a:schemeClr>
                </a:solidFill>
              </a:rPr>
              <a:t>level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Run the “Level Completion” task</a:t>
            </a:r>
          </a:p>
          <a:p>
            <a:pPr lvl="2"/>
            <a:r>
              <a:rPr lang="en-US" sz="2000" dirty="0"/>
              <a:t>Notify your VPE and base camp managers </a:t>
            </a:r>
            <a:br>
              <a:rPr lang="en-US" sz="2000" dirty="0"/>
            </a:br>
            <a:r>
              <a:rPr lang="en-US" sz="2000" dirty="0"/>
              <a:t>– Level completion </a:t>
            </a:r>
            <a:r>
              <a:rPr lang="en-US" sz="2000" u="sng" dirty="0"/>
              <a:t>must be approved </a:t>
            </a:r>
            <a:r>
              <a:rPr lang="en-US" sz="2000" dirty="0"/>
              <a:t>to move 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Base Camp Manager </a:t>
            </a:r>
            <a:r>
              <a:rPr lang="en-US" dirty="0"/>
              <a:t>(VPE, Pres or Sec)</a:t>
            </a:r>
          </a:p>
          <a:p>
            <a:pPr lvl="1"/>
            <a:r>
              <a:rPr lang="en-US" sz="2400" dirty="0"/>
              <a:t>Mark the member’s level as Approved</a:t>
            </a:r>
          </a:p>
          <a:p>
            <a:pPr lvl="1"/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2182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69E67A-4F70-4FAA-8C66-607F0CC30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11462" r="15833" b="1087"/>
          <a:stretch/>
        </p:blipFill>
        <p:spPr>
          <a:xfrm>
            <a:off x="464636" y="761999"/>
            <a:ext cx="8407830" cy="53340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CEAE2B7-FC9E-4468-B645-46B77F9D53C7}"/>
              </a:ext>
            </a:extLst>
          </p:cNvPr>
          <p:cNvSpPr/>
          <p:nvPr/>
        </p:nvSpPr>
        <p:spPr>
          <a:xfrm>
            <a:off x="3429000" y="5181600"/>
            <a:ext cx="2735764" cy="6096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FF5E07-5CA1-4E99-BC3C-7F18D065D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6CCD6F-ADC0-4D1D-941C-FFD600646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A502CDB1-3D34-4809-A05C-FE00B2168B61" descr="03B0293B-C1BD-4A79-9A8D-1BB64ED80CFF">
            <a:extLst>
              <a:ext uri="{FF2B5EF4-FFF2-40B4-BE49-F238E27FC236}">
                <a16:creationId xmlns:a16="http://schemas.microsoft.com/office/drawing/2014/main" xmlns="" id="{F0577826-B22C-40CD-8759-14BE6D37C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r="20694" b="35660"/>
          <a:stretch/>
        </p:blipFill>
        <p:spPr bwMode="auto">
          <a:xfrm>
            <a:off x="50" y="475395"/>
            <a:ext cx="9052461" cy="606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53A2720-28B7-4F0A-B2F3-136A8B880411}"/>
              </a:ext>
            </a:extLst>
          </p:cNvPr>
          <p:cNvSpPr/>
          <p:nvPr/>
        </p:nvSpPr>
        <p:spPr>
          <a:xfrm>
            <a:off x="2346991" y="4251951"/>
            <a:ext cx="1767813" cy="1828780"/>
          </a:xfrm>
          <a:prstGeom prst="roundRect">
            <a:avLst>
              <a:gd name="adj" fmla="val 11837"/>
            </a:avLst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76E008E-BFD3-469C-A7D4-6F71D70F1CDD}"/>
              </a:ext>
            </a:extLst>
          </p:cNvPr>
          <p:cNvGrpSpPr/>
          <p:nvPr/>
        </p:nvGrpSpPr>
        <p:grpSpPr>
          <a:xfrm>
            <a:off x="182928" y="610367"/>
            <a:ext cx="8686705" cy="5653241"/>
            <a:chOff x="274367" y="610368"/>
            <a:chExt cx="8107633" cy="5226492"/>
          </a:xfrm>
        </p:grpSpPr>
        <p:pic>
          <p:nvPicPr>
            <p:cNvPr id="2050" name="D135E48B-4C5B-4FA0-BC89-5D4B34E13B6D" descr="226500BE-E772-4834-83A8-E0B96162AD49">
              <a:extLst>
                <a:ext uri="{FF2B5EF4-FFF2-40B4-BE49-F238E27FC236}">
                  <a16:creationId xmlns:a16="http://schemas.microsoft.com/office/drawing/2014/main" xmlns="" id="{7C7F2B13-4F29-4049-A88A-143CE577F4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0"/>
            <a:stretch/>
          </p:blipFill>
          <p:spPr bwMode="auto">
            <a:xfrm>
              <a:off x="274367" y="610369"/>
              <a:ext cx="6126414" cy="5226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D135E48B-4C5B-4FA0-BC89-5D4B34E13B6D" descr="226500BE-E772-4834-83A8-E0B96162AD49">
              <a:extLst>
                <a:ext uri="{FF2B5EF4-FFF2-40B4-BE49-F238E27FC236}">
                  <a16:creationId xmlns:a16="http://schemas.microsoft.com/office/drawing/2014/main" xmlns="" id="{FF387BC9-0445-45BC-B55B-0EF3ED3EEC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78" r="24055"/>
            <a:stretch/>
          </p:blipFill>
          <p:spPr bwMode="auto">
            <a:xfrm>
              <a:off x="2435442" y="610369"/>
              <a:ext cx="3873900" cy="5226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D135E48B-4C5B-4FA0-BC89-5D4B34E13B6D" descr="226500BE-E772-4834-83A8-E0B96162AD49">
              <a:extLst>
                <a:ext uri="{FF2B5EF4-FFF2-40B4-BE49-F238E27FC236}">
                  <a16:creationId xmlns:a16="http://schemas.microsoft.com/office/drawing/2014/main" xmlns="" id="{5F7A49A0-6420-48E5-9A50-B1FF3C3115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03"/>
            <a:stretch/>
          </p:blipFill>
          <p:spPr bwMode="auto">
            <a:xfrm>
              <a:off x="5391412" y="610368"/>
              <a:ext cx="2990588" cy="5226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7C5D23C4-E823-410F-92CB-0C6BDF038D0F}"/>
              </a:ext>
            </a:extLst>
          </p:cNvPr>
          <p:cNvSpPr/>
          <p:nvPr/>
        </p:nvSpPr>
        <p:spPr>
          <a:xfrm>
            <a:off x="7390676" y="2880360"/>
            <a:ext cx="1113201" cy="883920"/>
          </a:xfrm>
          <a:custGeom>
            <a:avLst/>
            <a:gdLst>
              <a:gd name="connsiteX0" fmla="*/ 960801 w 1113201"/>
              <a:gd name="connsiteY0" fmla="*/ 167640 h 883920"/>
              <a:gd name="connsiteX1" fmla="*/ 915081 w 1113201"/>
              <a:gd name="connsiteY1" fmla="*/ 144780 h 883920"/>
              <a:gd name="connsiteX2" fmla="*/ 892221 w 1113201"/>
              <a:gd name="connsiteY2" fmla="*/ 137160 h 883920"/>
              <a:gd name="connsiteX3" fmla="*/ 861741 w 1113201"/>
              <a:gd name="connsiteY3" fmla="*/ 121920 h 883920"/>
              <a:gd name="connsiteX4" fmla="*/ 755061 w 1113201"/>
              <a:gd name="connsiteY4" fmla="*/ 99060 h 883920"/>
              <a:gd name="connsiteX5" fmla="*/ 313101 w 1113201"/>
              <a:gd name="connsiteY5" fmla="*/ 106680 h 883920"/>
              <a:gd name="connsiteX6" fmla="*/ 252141 w 1113201"/>
              <a:gd name="connsiteY6" fmla="*/ 121920 h 883920"/>
              <a:gd name="connsiteX7" fmla="*/ 168321 w 1113201"/>
              <a:gd name="connsiteY7" fmla="*/ 144780 h 883920"/>
              <a:gd name="connsiteX8" fmla="*/ 145461 w 1113201"/>
              <a:gd name="connsiteY8" fmla="*/ 160020 h 883920"/>
              <a:gd name="connsiteX9" fmla="*/ 76881 w 1113201"/>
              <a:gd name="connsiteY9" fmla="*/ 220980 h 883920"/>
              <a:gd name="connsiteX10" fmla="*/ 54021 w 1113201"/>
              <a:gd name="connsiteY10" fmla="*/ 266700 h 883920"/>
              <a:gd name="connsiteX11" fmla="*/ 46401 w 1113201"/>
              <a:gd name="connsiteY11" fmla="*/ 289560 h 883920"/>
              <a:gd name="connsiteX12" fmla="*/ 15921 w 1113201"/>
              <a:gd name="connsiteY12" fmla="*/ 342900 h 883920"/>
              <a:gd name="connsiteX13" fmla="*/ 8301 w 1113201"/>
              <a:gd name="connsiteY13" fmla="*/ 373380 h 883920"/>
              <a:gd name="connsiteX14" fmla="*/ 8301 w 1113201"/>
              <a:gd name="connsiteY14" fmla="*/ 525780 h 883920"/>
              <a:gd name="connsiteX15" fmla="*/ 15921 w 1113201"/>
              <a:gd name="connsiteY15" fmla="*/ 563880 h 883920"/>
              <a:gd name="connsiteX16" fmla="*/ 84501 w 1113201"/>
              <a:gd name="connsiteY16" fmla="*/ 640080 h 883920"/>
              <a:gd name="connsiteX17" fmla="*/ 107361 w 1113201"/>
              <a:gd name="connsiteY17" fmla="*/ 670560 h 883920"/>
              <a:gd name="connsiteX18" fmla="*/ 160701 w 1113201"/>
              <a:gd name="connsiteY18" fmla="*/ 723900 h 883920"/>
              <a:gd name="connsiteX19" fmla="*/ 175941 w 1113201"/>
              <a:gd name="connsiteY19" fmla="*/ 746760 h 883920"/>
              <a:gd name="connsiteX20" fmla="*/ 206421 w 1113201"/>
              <a:gd name="connsiteY20" fmla="*/ 762000 h 883920"/>
              <a:gd name="connsiteX21" fmla="*/ 259761 w 1113201"/>
              <a:gd name="connsiteY21" fmla="*/ 792480 h 883920"/>
              <a:gd name="connsiteX22" fmla="*/ 282621 w 1113201"/>
              <a:gd name="connsiteY22" fmla="*/ 800100 h 883920"/>
              <a:gd name="connsiteX23" fmla="*/ 305481 w 1113201"/>
              <a:gd name="connsiteY23" fmla="*/ 815340 h 883920"/>
              <a:gd name="connsiteX24" fmla="*/ 381681 w 1113201"/>
              <a:gd name="connsiteY24" fmla="*/ 845820 h 883920"/>
              <a:gd name="connsiteX25" fmla="*/ 435021 w 1113201"/>
              <a:gd name="connsiteY25" fmla="*/ 853440 h 883920"/>
              <a:gd name="connsiteX26" fmla="*/ 495981 w 1113201"/>
              <a:gd name="connsiteY26" fmla="*/ 861060 h 883920"/>
              <a:gd name="connsiteX27" fmla="*/ 534081 w 1113201"/>
              <a:gd name="connsiteY27" fmla="*/ 868680 h 883920"/>
              <a:gd name="connsiteX28" fmla="*/ 625521 w 1113201"/>
              <a:gd name="connsiteY28" fmla="*/ 883920 h 883920"/>
              <a:gd name="connsiteX29" fmla="*/ 694101 w 1113201"/>
              <a:gd name="connsiteY29" fmla="*/ 876300 h 883920"/>
              <a:gd name="connsiteX30" fmla="*/ 739821 w 1113201"/>
              <a:gd name="connsiteY30" fmla="*/ 861060 h 883920"/>
              <a:gd name="connsiteX31" fmla="*/ 793161 w 1113201"/>
              <a:gd name="connsiteY31" fmla="*/ 845820 h 883920"/>
              <a:gd name="connsiteX32" fmla="*/ 838881 w 1113201"/>
              <a:gd name="connsiteY32" fmla="*/ 815340 h 883920"/>
              <a:gd name="connsiteX33" fmla="*/ 869361 w 1113201"/>
              <a:gd name="connsiteY33" fmla="*/ 800100 h 883920"/>
              <a:gd name="connsiteX34" fmla="*/ 892221 w 1113201"/>
              <a:gd name="connsiteY34" fmla="*/ 792480 h 883920"/>
              <a:gd name="connsiteX35" fmla="*/ 915081 w 1113201"/>
              <a:gd name="connsiteY35" fmla="*/ 777240 h 883920"/>
              <a:gd name="connsiteX36" fmla="*/ 945561 w 1113201"/>
              <a:gd name="connsiteY36" fmla="*/ 762000 h 883920"/>
              <a:gd name="connsiteX37" fmla="*/ 968421 w 1113201"/>
              <a:gd name="connsiteY37" fmla="*/ 746760 h 883920"/>
              <a:gd name="connsiteX38" fmla="*/ 991281 w 1113201"/>
              <a:gd name="connsiteY38" fmla="*/ 739140 h 883920"/>
              <a:gd name="connsiteX39" fmla="*/ 1037001 w 1113201"/>
              <a:gd name="connsiteY39" fmla="*/ 708660 h 883920"/>
              <a:gd name="connsiteX40" fmla="*/ 1052241 w 1113201"/>
              <a:gd name="connsiteY40" fmla="*/ 685800 h 883920"/>
              <a:gd name="connsiteX41" fmla="*/ 1075101 w 1113201"/>
              <a:gd name="connsiteY41" fmla="*/ 670560 h 883920"/>
              <a:gd name="connsiteX42" fmla="*/ 1090341 w 1113201"/>
              <a:gd name="connsiteY42" fmla="*/ 624840 h 883920"/>
              <a:gd name="connsiteX43" fmla="*/ 1113201 w 1113201"/>
              <a:gd name="connsiteY43" fmla="*/ 579120 h 883920"/>
              <a:gd name="connsiteX44" fmla="*/ 1097961 w 1113201"/>
              <a:gd name="connsiteY44" fmla="*/ 419100 h 883920"/>
              <a:gd name="connsiteX45" fmla="*/ 1090341 w 1113201"/>
              <a:gd name="connsiteY45" fmla="*/ 396240 h 883920"/>
              <a:gd name="connsiteX46" fmla="*/ 1075101 w 1113201"/>
              <a:gd name="connsiteY46" fmla="*/ 373380 h 883920"/>
              <a:gd name="connsiteX47" fmla="*/ 1067481 w 1113201"/>
              <a:gd name="connsiteY47" fmla="*/ 350520 h 883920"/>
              <a:gd name="connsiteX48" fmla="*/ 1014141 w 1113201"/>
              <a:gd name="connsiteY48" fmla="*/ 289560 h 883920"/>
              <a:gd name="connsiteX49" fmla="*/ 976041 w 1113201"/>
              <a:gd name="connsiteY49" fmla="*/ 259080 h 883920"/>
              <a:gd name="connsiteX50" fmla="*/ 930321 w 1113201"/>
              <a:gd name="connsiteY50" fmla="*/ 228600 h 883920"/>
              <a:gd name="connsiteX51" fmla="*/ 884601 w 1113201"/>
              <a:gd name="connsiteY51" fmla="*/ 205740 h 883920"/>
              <a:gd name="connsiteX52" fmla="*/ 861741 w 1113201"/>
              <a:gd name="connsiteY52" fmla="*/ 198120 h 883920"/>
              <a:gd name="connsiteX53" fmla="*/ 831261 w 1113201"/>
              <a:gd name="connsiteY53" fmla="*/ 175260 h 883920"/>
              <a:gd name="connsiteX54" fmla="*/ 808401 w 1113201"/>
              <a:gd name="connsiteY54" fmla="*/ 167640 h 883920"/>
              <a:gd name="connsiteX55" fmla="*/ 747441 w 1113201"/>
              <a:gd name="connsiteY55" fmla="*/ 137160 h 883920"/>
              <a:gd name="connsiteX56" fmla="*/ 701721 w 1113201"/>
              <a:gd name="connsiteY56" fmla="*/ 106680 h 883920"/>
              <a:gd name="connsiteX57" fmla="*/ 678861 w 1113201"/>
              <a:gd name="connsiteY57" fmla="*/ 99060 h 883920"/>
              <a:gd name="connsiteX58" fmla="*/ 633141 w 1113201"/>
              <a:gd name="connsiteY58" fmla="*/ 68580 h 883920"/>
              <a:gd name="connsiteX59" fmla="*/ 595041 w 1113201"/>
              <a:gd name="connsiteY59" fmla="*/ 53340 h 883920"/>
              <a:gd name="connsiteX60" fmla="*/ 556941 w 1113201"/>
              <a:gd name="connsiteY60" fmla="*/ 30480 h 883920"/>
              <a:gd name="connsiteX61" fmla="*/ 534081 w 1113201"/>
              <a:gd name="connsiteY61" fmla="*/ 15240 h 883920"/>
              <a:gd name="connsiteX62" fmla="*/ 503601 w 1113201"/>
              <a:gd name="connsiteY62" fmla="*/ 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13201" h="883920">
                <a:moveTo>
                  <a:pt x="960801" y="167640"/>
                </a:moveTo>
                <a:cubicBezTo>
                  <a:pt x="945561" y="160020"/>
                  <a:pt x="930651" y="151700"/>
                  <a:pt x="915081" y="144780"/>
                </a:cubicBezTo>
                <a:cubicBezTo>
                  <a:pt x="907741" y="141518"/>
                  <a:pt x="899604" y="140324"/>
                  <a:pt x="892221" y="137160"/>
                </a:cubicBezTo>
                <a:cubicBezTo>
                  <a:pt x="881780" y="132685"/>
                  <a:pt x="872517" y="125512"/>
                  <a:pt x="861741" y="121920"/>
                </a:cubicBezTo>
                <a:cubicBezTo>
                  <a:pt x="823767" y="109262"/>
                  <a:pt x="793430" y="105455"/>
                  <a:pt x="755061" y="99060"/>
                </a:cubicBezTo>
                <a:lnTo>
                  <a:pt x="313101" y="106680"/>
                </a:lnTo>
                <a:cubicBezTo>
                  <a:pt x="280930" y="107701"/>
                  <a:pt x="278726" y="115274"/>
                  <a:pt x="252141" y="121920"/>
                </a:cubicBezTo>
                <a:cubicBezTo>
                  <a:pt x="229240" y="127645"/>
                  <a:pt x="187938" y="131702"/>
                  <a:pt x="168321" y="144780"/>
                </a:cubicBezTo>
                <a:cubicBezTo>
                  <a:pt x="160701" y="149860"/>
                  <a:pt x="152306" y="153936"/>
                  <a:pt x="145461" y="160020"/>
                </a:cubicBezTo>
                <a:cubicBezTo>
                  <a:pt x="67167" y="229614"/>
                  <a:pt x="128763" y="186392"/>
                  <a:pt x="76881" y="220980"/>
                </a:cubicBezTo>
                <a:cubicBezTo>
                  <a:pt x="57728" y="278439"/>
                  <a:pt x="83564" y="207614"/>
                  <a:pt x="54021" y="266700"/>
                </a:cubicBezTo>
                <a:cubicBezTo>
                  <a:pt x="50429" y="273884"/>
                  <a:pt x="49993" y="282376"/>
                  <a:pt x="46401" y="289560"/>
                </a:cubicBezTo>
                <a:cubicBezTo>
                  <a:pt x="24293" y="333776"/>
                  <a:pt x="35960" y="289463"/>
                  <a:pt x="15921" y="342900"/>
                </a:cubicBezTo>
                <a:cubicBezTo>
                  <a:pt x="12244" y="352706"/>
                  <a:pt x="10841" y="363220"/>
                  <a:pt x="8301" y="373380"/>
                </a:cubicBezTo>
                <a:cubicBezTo>
                  <a:pt x="378" y="484304"/>
                  <a:pt x="-5526" y="449734"/>
                  <a:pt x="8301" y="525780"/>
                </a:cubicBezTo>
                <a:cubicBezTo>
                  <a:pt x="10618" y="538523"/>
                  <a:pt x="10661" y="552045"/>
                  <a:pt x="15921" y="563880"/>
                </a:cubicBezTo>
                <a:cubicBezTo>
                  <a:pt x="27642" y="590252"/>
                  <a:pt x="70650" y="621612"/>
                  <a:pt x="84501" y="640080"/>
                </a:cubicBezTo>
                <a:cubicBezTo>
                  <a:pt x="92121" y="650240"/>
                  <a:pt x="98818" y="661163"/>
                  <a:pt x="107361" y="670560"/>
                </a:cubicBezTo>
                <a:cubicBezTo>
                  <a:pt x="124275" y="689166"/>
                  <a:pt x="146753" y="702978"/>
                  <a:pt x="160701" y="723900"/>
                </a:cubicBezTo>
                <a:cubicBezTo>
                  <a:pt x="165781" y="731520"/>
                  <a:pt x="168906" y="740897"/>
                  <a:pt x="175941" y="746760"/>
                </a:cubicBezTo>
                <a:cubicBezTo>
                  <a:pt x="184667" y="754032"/>
                  <a:pt x="196558" y="756364"/>
                  <a:pt x="206421" y="762000"/>
                </a:cubicBezTo>
                <a:cubicBezTo>
                  <a:pt x="244685" y="783865"/>
                  <a:pt x="213707" y="772743"/>
                  <a:pt x="259761" y="792480"/>
                </a:cubicBezTo>
                <a:cubicBezTo>
                  <a:pt x="267144" y="795644"/>
                  <a:pt x="275437" y="796508"/>
                  <a:pt x="282621" y="800100"/>
                </a:cubicBezTo>
                <a:cubicBezTo>
                  <a:pt x="290812" y="804196"/>
                  <a:pt x="297530" y="810796"/>
                  <a:pt x="305481" y="815340"/>
                </a:cubicBezTo>
                <a:cubicBezTo>
                  <a:pt x="325100" y="826551"/>
                  <a:pt x="360865" y="842846"/>
                  <a:pt x="381681" y="845820"/>
                </a:cubicBezTo>
                <a:lnTo>
                  <a:pt x="435021" y="853440"/>
                </a:lnTo>
                <a:cubicBezTo>
                  <a:pt x="455319" y="856146"/>
                  <a:pt x="475741" y="857946"/>
                  <a:pt x="495981" y="861060"/>
                </a:cubicBezTo>
                <a:cubicBezTo>
                  <a:pt x="508782" y="863029"/>
                  <a:pt x="521280" y="866711"/>
                  <a:pt x="534081" y="868680"/>
                </a:cubicBezTo>
                <a:cubicBezTo>
                  <a:pt x="626838" y="882950"/>
                  <a:pt x="564227" y="868597"/>
                  <a:pt x="625521" y="883920"/>
                </a:cubicBezTo>
                <a:cubicBezTo>
                  <a:pt x="648381" y="881380"/>
                  <a:pt x="671547" y="880811"/>
                  <a:pt x="694101" y="876300"/>
                </a:cubicBezTo>
                <a:cubicBezTo>
                  <a:pt x="709853" y="873150"/>
                  <a:pt x="724581" y="866140"/>
                  <a:pt x="739821" y="861060"/>
                </a:cubicBezTo>
                <a:cubicBezTo>
                  <a:pt x="772616" y="850128"/>
                  <a:pt x="754889" y="855388"/>
                  <a:pt x="793161" y="845820"/>
                </a:cubicBezTo>
                <a:cubicBezTo>
                  <a:pt x="808401" y="835660"/>
                  <a:pt x="822498" y="823531"/>
                  <a:pt x="838881" y="815340"/>
                </a:cubicBezTo>
                <a:cubicBezTo>
                  <a:pt x="849041" y="810260"/>
                  <a:pt x="858920" y="804575"/>
                  <a:pt x="869361" y="800100"/>
                </a:cubicBezTo>
                <a:cubicBezTo>
                  <a:pt x="876744" y="796936"/>
                  <a:pt x="885037" y="796072"/>
                  <a:pt x="892221" y="792480"/>
                </a:cubicBezTo>
                <a:cubicBezTo>
                  <a:pt x="900412" y="788384"/>
                  <a:pt x="907130" y="781784"/>
                  <a:pt x="915081" y="777240"/>
                </a:cubicBezTo>
                <a:cubicBezTo>
                  <a:pt x="924944" y="771604"/>
                  <a:pt x="935698" y="767636"/>
                  <a:pt x="945561" y="762000"/>
                </a:cubicBezTo>
                <a:cubicBezTo>
                  <a:pt x="953512" y="757456"/>
                  <a:pt x="960230" y="750856"/>
                  <a:pt x="968421" y="746760"/>
                </a:cubicBezTo>
                <a:cubicBezTo>
                  <a:pt x="975605" y="743168"/>
                  <a:pt x="984260" y="743041"/>
                  <a:pt x="991281" y="739140"/>
                </a:cubicBezTo>
                <a:cubicBezTo>
                  <a:pt x="1007292" y="730245"/>
                  <a:pt x="1037001" y="708660"/>
                  <a:pt x="1037001" y="708660"/>
                </a:cubicBezTo>
                <a:cubicBezTo>
                  <a:pt x="1042081" y="701040"/>
                  <a:pt x="1045765" y="692276"/>
                  <a:pt x="1052241" y="685800"/>
                </a:cubicBezTo>
                <a:cubicBezTo>
                  <a:pt x="1058717" y="679324"/>
                  <a:pt x="1070247" y="678326"/>
                  <a:pt x="1075101" y="670560"/>
                </a:cubicBezTo>
                <a:cubicBezTo>
                  <a:pt x="1083615" y="656937"/>
                  <a:pt x="1081430" y="638206"/>
                  <a:pt x="1090341" y="624840"/>
                </a:cubicBezTo>
                <a:cubicBezTo>
                  <a:pt x="1110036" y="595297"/>
                  <a:pt x="1102685" y="610668"/>
                  <a:pt x="1113201" y="579120"/>
                </a:cubicBezTo>
                <a:cubicBezTo>
                  <a:pt x="1107736" y="486223"/>
                  <a:pt x="1115401" y="480140"/>
                  <a:pt x="1097961" y="419100"/>
                </a:cubicBezTo>
                <a:cubicBezTo>
                  <a:pt x="1095754" y="411377"/>
                  <a:pt x="1093933" y="403424"/>
                  <a:pt x="1090341" y="396240"/>
                </a:cubicBezTo>
                <a:cubicBezTo>
                  <a:pt x="1086245" y="388049"/>
                  <a:pt x="1079197" y="381571"/>
                  <a:pt x="1075101" y="373380"/>
                </a:cubicBezTo>
                <a:cubicBezTo>
                  <a:pt x="1071509" y="366196"/>
                  <a:pt x="1071382" y="357541"/>
                  <a:pt x="1067481" y="350520"/>
                </a:cubicBezTo>
                <a:cubicBezTo>
                  <a:pt x="1041334" y="303455"/>
                  <a:pt x="1047535" y="311822"/>
                  <a:pt x="1014141" y="289560"/>
                </a:cubicBezTo>
                <a:cubicBezTo>
                  <a:pt x="985982" y="247321"/>
                  <a:pt x="1015012" y="280731"/>
                  <a:pt x="976041" y="259080"/>
                </a:cubicBezTo>
                <a:cubicBezTo>
                  <a:pt x="960030" y="250185"/>
                  <a:pt x="947697" y="234392"/>
                  <a:pt x="930321" y="228600"/>
                </a:cubicBezTo>
                <a:cubicBezTo>
                  <a:pt x="872862" y="209447"/>
                  <a:pt x="943687" y="235283"/>
                  <a:pt x="884601" y="205740"/>
                </a:cubicBezTo>
                <a:cubicBezTo>
                  <a:pt x="877417" y="202148"/>
                  <a:pt x="869361" y="200660"/>
                  <a:pt x="861741" y="198120"/>
                </a:cubicBezTo>
                <a:cubicBezTo>
                  <a:pt x="851581" y="190500"/>
                  <a:pt x="842288" y="181561"/>
                  <a:pt x="831261" y="175260"/>
                </a:cubicBezTo>
                <a:cubicBezTo>
                  <a:pt x="824287" y="171275"/>
                  <a:pt x="815713" y="170964"/>
                  <a:pt x="808401" y="167640"/>
                </a:cubicBezTo>
                <a:cubicBezTo>
                  <a:pt x="787719" y="158239"/>
                  <a:pt x="766344" y="149762"/>
                  <a:pt x="747441" y="137160"/>
                </a:cubicBezTo>
                <a:cubicBezTo>
                  <a:pt x="732201" y="127000"/>
                  <a:pt x="719097" y="112472"/>
                  <a:pt x="701721" y="106680"/>
                </a:cubicBezTo>
                <a:cubicBezTo>
                  <a:pt x="694101" y="104140"/>
                  <a:pt x="685882" y="102961"/>
                  <a:pt x="678861" y="99060"/>
                </a:cubicBezTo>
                <a:cubicBezTo>
                  <a:pt x="662850" y="90165"/>
                  <a:pt x="650147" y="75382"/>
                  <a:pt x="633141" y="68580"/>
                </a:cubicBezTo>
                <a:cubicBezTo>
                  <a:pt x="620441" y="63500"/>
                  <a:pt x="607275" y="59457"/>
                  <a:pt x="595041" y="53340"/>
                </a:cubicBezTo>
                <a:cubicBezTo>
                  <a:pt x="581794" y="46716"/>
                  <a:pt x="569500" y="38330"/>
                  <a:pt x="556941" y="30480"/>
                </a:cubicBezTo>
                <a:cubicBezTo>
                  <a:pt x="549175" y="25626"/>
                  <a:pt x="542272" y="19336"/>
                  <a:pt x="534081" y="15240"/>
                </a:cubicBezTo>
                <a:cubicBezTo>
                  <a:pt x="499057" y="-2272"/>
                  <a:pt x="520816" y="17215"/>
                  <a:pt x="50360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365786"/>
            <a:ext cx="8377826" cy="685800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38200"/>
            <a:ext cx="8447374" cy="5715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project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Re-open project, complete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Assess Skills-After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</a:t>
            </a:r>
            <a:r>
              <a:rPr lang="en-US" sz="2400" u="sng" dirty="0">
                <a:solidFill>
                  <a:schemeClr val="bg1">
                    <a:lumMod val="50000"/>
                  </a:schemeClr>
                </a:solidFill>
              </a:rPr>
              <a:t>level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Run the “Level Completion” task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Notify your VPE and base camp managers 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– Level completion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must be approved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to move 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Base Camp Manager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(VPE, Pres or Sec)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Mark the member’s level as Approved</a:t>
            </a:r>
          </a:p>
          <a:p>
            <a:pPr lvl="1"/>
            <a:r>
              <a:rPr lang="en-US" sz="2400" dirty="0"/>
              <a:t>Member can now proceed to next level 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VPE</a:t>
            </a:r>
            <a:r>
              <a:rPr lang="en-US" dirty="0"/>
              <a:t> (or Any Officer)</a:t>
            </a:r>
          </a:p>
          <a:p>
            <a:pPr lvl="1"/>
            <a:r>
              <a:rPr lang="en-US" sz="2400" dirty="0"/>
              <a:t>Approving a Level does NOT submit the award</a:t>
            </a:r>
          </a:p>
          <a:p>
            <a:pPr lvl="1"/>
            <a:r>
              <a:rPr lang="en-US" sz="2400" dirty="0"/>
              <a:t>Submit Level award in Club Central</a:t>
            </a:r>
          </a:p>
          <a:p>
            <a:pPr lvl="1"/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434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721B4-A3CB-4707-9C8A-E49D7613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36537"/>
            <a:ext cx="8991600" cy="1143000"/>
          </a:xfrm>
        </p:spPr>
        <p:txBody>
          <a:bodyPr/>
          <a:lstStyle/>
          <a:p>
            <a:r>
              <a:rPr lang="en-US" spc="20" dirty="0">
                <a:cs typeface="Arial"/>
              </a:rPr>
              <a:t>Levels and Project Types</a:t>
            </a:r>
            <a:endParaRPr lang="en-AU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84F9A3E-B013-4656-91E6-FA1F552FB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211733"/>
              </p:ext>
            </p:extLst>
          </p:nvPr>
        </p:nvGraphicFramePr>
        <p:xfrm>
          <a:off x="304800" y="1397000"/>
          <a:ext cx="8610600" cy="5003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2120">
                  <a:extLst>
                    <a:ext uri="{9D8B030D-6E8A-4147-A177-3AD203B41FA5}">
                      <a16:colId xmlns:a16="http://schemas.microsoft.com/office/drawing/2014/main" xmlns="" val="1521203544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xmlns="" val="3131114339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xmlns="" val="55266214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xmlns="" val="1053270081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xmlns="" val="2618736773"/>
                    </a:ext>
                  </a:extLst>
                </a:gridCol>
              </a:tblGrid>
              <a:tr h="1297281">
                <a:tc>
                  <a:txBody>
                    <a:bodyPr/>
                    <a:lstStyle/>
                    <a:p>
                      <a:r>
                        <a:rPr lang="en-AU" dirty="0"/>
                        <a:t>Level 1</a:t>
                      </a:r>
                    </a:p>
                    <a:p>
                      <a:r>
                        <a:rPr lang="en-AU" sz="1600" dirty="0"/>
                        <a:t>Mastering</a:t>
                      </a:r>
                    </a:p>
                    <a:p>
                      <a:r>
                        <a:rPr lang="en-AU" sz="1600" dirty="0"/>
                        <a:t>Fundamentals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Level 2</a:t>
                      </a:r>
                    </a:p>
                    <a:p>
                      <a:r>
                        <a:rPr lang="en-AU" sz="1600" dirty="0"/>
                        <a:t>Learning Your Style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Level 3</a:t>
                      </a:r>
                    </a:p>
                    <a:p>
                      <a:r>
                        <a:rPr lang="en-AU" sz="1600" dirty="0"/>
                        <a:t>Increasing Your Knowledge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Level 4</a:t>
                      </a:r>
                    </a:p>
                    <a:p>
                      <a:r>
                        <a:rPr lang="en-AU" sz="1600" dirty="0"/>
                        <a:t>Building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Level 5</a:t>
                      </a:r>
                    </a:p>
                    <a:p>
                      <a:r>
                        <a:rPr lang="en-AU" sz="1600" dirty="0"/>
                        <a:t>Demonstrating Expertise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259212"/>
                  </a:ext>
                </a:extLst>
              </a:tr>
              <a:tr h="3706519">
                <a:tc>
                  <a:txBody>
                    <a:bodyPr/>
                    <a:lstStyle/>
                    <a:p>
                      <a:r>
                        <a:rPr lang="en-AU" dirty="0"/>
                        <a:t>‘Icebreaker’</a:t>
                      </a:r>
                    </a:p>
                    <a:p>
                      <a:r>
                        <a:rPr lang="en-AU" dirty="0"/>
                        <a:t>+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Evaluation and</a:t>
                      </a:r>
                    </a:p>
                    <a:p>
                      <a:r>
                        <a:rPr lang="en-AU" dirty="0"/>
                        <a:t>Feedback</a:t>
                      </a:r>
                    </a:p>
                    <a:p>
                      <a:r>
                        <a:rPr lang="en-AU" dirty="0"/>
                        <a:t>+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Researching and Presenting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Two required projects </a:t>
                      </a:r>
                    </a:p>
                    <a:p>
                      <a:r>
                        <a:rPr lang="en-AU" dirty="0"/>
                        <a:t>+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Introduction to Toastmasters Mentoring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One required project </a:t>
                      </a:r>
                    </a:p>
                    <a:p>
                      <a:r>
                        <a:rPr lang="en-AU" dirty="0"/>
                        <a:t>+ </a:t>
                      </a:r>
                    </a:p>
                    <a:p>
                      <a:r>
                        <a:rPr lang="en-AU" dirty="0"/>
                        <a:t>a minimum of two Electives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Serve as </a:t>
                      </a:r>
                    </a:p>
                    <a:p>
                      <a:r>
                        <a:rPr lang="en-AU" dirty="0"/>
                        <a:t>Topics Master</a:t>
                      </a:r>
                    </a:p>
                    <a:p>
                      <a:r>
                        <a:rPr lang="en-AU" dirty="0"/>
                        <a:t>Toastmaster </a:t>
                      </a:r>
                    </a:p>
                    <a:p>
                      <a:r>
                        <a:rPr lang="en-AU" dirty="0"/>
                        <a:t>and</a:t>
                      </a:r>
                      <a:br>
                        <a:rPr lang="en-AU" dirty="0"/>
                      </a:br>
                      <a:r>
                        <a:rPr lang="en-AU" dirty="0"/>
                        <a:t>Evaluator </a:t>
                      </a:r>
                    </a:p>
                    <a:p>
                      <a:r>
                        <a:rPr lang="en-AU" dirty="0"/>
                        <a:t>by end of Level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One required project </a:t>
                      </a:r>
                    </a:p>
                    <a:p>
                      <a:r>
                        <a:rPr lang="en-AU" dirty="0"/>
                        <a:t>+ </a:t>
                      </a:r>
                    </a:p>
                    <a:p>
                      <a:r>
                        <a:rPr lang="en-AU" dirty="0"/>
                        <a:t>a minimum of one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One required project </a:t>
                      </a:r>
                    </a:p>
                    <a:p>
                      <a:r>
                        <a:rPr lang="en-AU" dirty="0"/>
                        <a:t>+ </a:t>
                      </a:r>
                    </a:p>
                    <a:p>
                      <a:r>
                        <a:rPr lang="en-AU" dirty="0"/>
                        <a:t>a minimum of one Elective</a:t>
                      </a:r>
                    </a:p>
                    <a:p>
                      <a:r>
                        <a:rPr lang="en-AU" dirty="0"/>
                        <a:t>+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‘Reflect on Your Path’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282455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79A9D8A-0EE7-4708-A786-A8D150C83177}"/>
              </a:ext>
            </a:extLst>
          </p:cNvPr>
          <p:cNvSpPr/>
          <p:nvPr/>
        </p:nvSpPr>
        <p:spPr>
          <a:xfrm>
            <a:off x="304800" y="2743200"/>
            <a:ext cx="1676400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F06B75F-D856-47F0-8FCB-15A50158D90C}"/>
              </a:ext>
            </a:extLst>
          </p:cNvPr>
          <p:cNvSpPr/>
          <p:nvPr/>
        </p:nvSpPr>
        <p:spPr>
          <a:xfrm>
            <a:off x="2057400" y="2743200"/>
            <a:ext cx="1676400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59E3E97-5611-49D1-B0D2-2555E2E96E8F}"/>
              </a:ext>
            </a:extLst>
          </p:cNvPr>
          <p:cNvSpPr/>
          <p:nvPr/>
        </p:nvSpPr>
        <p:spPr>
          <a:xfrm>
            <a:off x="3810000" y="2743200"/>
            <a:ext cx="1676400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09704D4-41E8-44B7-A6A9-98B4E91DB1F3}"/>
              </a:ext>
            </a:extLst>
          </p:cNvPr>
          <p:cNvSpPr/>
          <p:nvPr/>
        </p:nvSpPr>
        <p:spPr>
          <a:xfrm>
            <a:off x="5524500" y="2743200"/>
            <a:ext cx="1671430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2A2C59A-9764-4DE6-BFBE-8D03B03CFF5D}"/>
              </a:ext>
            </a:extLst>
          </p:cNvPr>
          <p:cNvSpPr/>
          <p:nvPr/>
        </p:nvSpPr>
        <p:spPr>
          <a:xfrm>
            <a:off x="7234030" y="2743200"/>
            <a:ext cx="1719470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436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:\EducationalDevelopment\Revitalized Education Program\8. Content\13. The Navigator\Online Version\Image Assets\Toastmasters-Pathway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05800" cy="33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Evaluations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Picture 20" descr="6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668" y="15240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Evaluations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Picture 19" descr="6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09286"/>
            <a:ext cx="6075760" cy="5184648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665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169002"/>
            <a:ext cx="4946072" cy="640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" y="2519543"/>
            <a:ext cx="7589520" cy="9235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08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209182"/>
            <a:ext cx="4946072" cy="640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2647837" y="1876078"/>
            <a:ext cx="6221843" cy="1990725"/>
            <a:chOff x="1354873" y="1876076"/>
            <a:chExt cx="6221843" cy="1990725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6236" y="1876076"/>
              <a:ext cx="3840480" cy="19907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" name="Oval 2"/>
            <p:cNvSpPr/>
            <p:nvPr/>
          </p:nvSpPr>
          <p:spPr>
            <a:xfrm>
              <a:off x="1354873" y="2040673"/>
              <a:ext cx="1756318" cy="1661532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Arrow: Notched Right 9"/>
            <p:cNvSpPr/>
            <p:nvPr/>
          </p:nvSpPr>
          <p:spPr>
            <a:xfrm>
              <a:off x="3165957" y="2687443"/>
              <a:ext cx="457200" cy="367990"/>
            </a:xfrm>
            <a:prstGeom prst="notched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178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"/>
</p:tagLst>
</file>

<file path=ppt/theme/theme1.xml><?xml version="1.0" encoding="utf-8"?>
<a:theme xmlns:a="http://schemas.openxmlformats.org/drawingml/2006/main" name="Pathways PPT template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9B2B1"/>
      </a:accent1>
      <a:accent2>
        <a:srgbClr val="800000"/>
      </a:accent2>
      <a:accent3>
        <a:srgbClr val="063052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Pathways PPT template</Template>
  <TotalTime>12579</TotalTime>
  <Words>536</Words>
  <Application>Microsoft Office PowerPoint</Application>
  <PresentationFormat>On-screen Show (4:3)</PresentationFormat>
  <Paragraphs>213</Paragraphs>
  <Slides>50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Pathways PPT template</vt:lpstr>
      <vt:lpstr>Office Theme</vt:lpstr>
      <vt:lpstr>PowerPoint Presentation</vt:lpstr>
      <vt:lpstr>Traditional Program Chart to DTM</vt:lpstr>
      <vt:lpstr>Pathways Chart to DTM</vt:lpstr>
      <vt:lpstr>PowerPoint Presentation</vt:lpstr>
      <vt:lpstr>Levels and Project Types</vt:lpstr>
      <vt:lpstr>Evaluations</vt:lpstr>
      <vt:lpstr>Evaluations</vt:lpstr>
      <vt:lpstr>PowerPoint Presentation</vt:lpstr>
      <vt:lpstr>PowerPoint Presentation</vt:lpstr>
      <vt:lpstr>Badges and Awards</vt:lpstr>
      <vt:lpstr>PowerPoint Presentation</vt:lpstr>
      <vt:lpstr>PowerPoint Presentation</vt:lpstr>
      <vt:lpstr>PowerPoint Presentation</vt:lpstr>
      <vt:lpstr>PowerPoint Presentation</vt:lpstr>
      <vt:lpstr>Pathways Doesn’t Change the Club Meeting</vt:lpstr>
      <vt:lpstr>Select ANY six of the 12 goals</vt:lpstr>
      <vt:lpstr>The Hardest Part of Any New Project …</vt:lpstr>
      <vt:lpstr>Enter Pathways</vt:lpstr>
      <vt:lpstr>PowerPoint Presentation</vt:lpstr>
      <vt:lpstr>Login, or setup your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Details on Any Path</vt:lpstr>
      <vt:lpstr>Enter Pathways</vt:lpstr>
      <vt:lpstr>PowerPoint Presentation</vt:lpstr>
      <vt:lpstr>PowerPoint Presentation</vt:lpstr>
      <vt:lpstr>PowerPoint Presentation</vt:lpstr>
      <vt:lpstr>Enter Pathways</vt:lpstr>
      <vt:lpstr>PowerPoint Presentation</vt:lpstr>
      <vt:lpstr>PowerPoint Presentation</vt:lpstr>
      <vt:lpstr>Enter Pathways</vt:lpstr>
      <vt:lpstr>Completing Projects, Levels and Awards Online Who Does What?</vt:lpstr>
      <vt:lpstr>Reopen Project in Base Camp</vt:lpstr>
      <vt:lpstr>PowerPoint Presentation</vt:lpstr>
      <vt:lpstr>PowerPoint Presentation</vt:lpstr>
      <vt:lpstr>PowerPoint Presentation</vt:lpstr>
      <vt:lpstr>PowerPoint Presentation</vt:lpstr>
      <vt:lpstr>Completing Projects, Levels and Awards Online</vt:lpstr>
      <vt:lpstr>PowerPoint Presentation</vt:lpstr>
      <vt:lpstr>PowerPoint Presentation</vt:lpstr>
      <vt:lpstr>Completing Projects, Levels and Awards Online</vt:lpstr>
      <vt:lpstr>PowerPoint Presentation</vt:lpstr>
      <vt:lpstr>PowerPoint Presentation</vt:lpstr>
      <vt:lpstr>PowerPoint Presentation</vt:lpstr>
      <vt:lpstr>Completing Projects, Levels and Awards Online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Pathways for Undistricted Clubs</dc:title>
  <dc:creator>WHQ, D57 and the Undistricted Pathways Team</dc:creator>
  <dc:description>Contact: George Marshall, gdmarshall@gmail.com</dc:description>
  <cp:lastModifiedBy>Kevin Markl</cp:lastModifiedBy>
  <cp:revision>208</cp:revision>
  <cp:lastPrinted>2018-04-18T18:45:16Z</cp:lastPrinted>
  <dcterms:created xsi:type="dcterms:W3CDTF">2017-01-24T17:51:02Z</dcterms:created>
  <dcterms:modified xsi:type="dcterms:W3CDTF">2018-09-29T23:13:48Z</dcterms:modified>
</cp:coreProperties>
</file>