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6" r:id="rId3"/>
  </p:sldMasterIdLst>
  <p:notesMasterIdLst>
    <p:notesMasterId r:id="rId33"/>
  </p:notesMasterIdLst>
  <p:handoutMasterIdLst>
    <p:handoutMasterId r:id="rId34"/>
  </p:handoutMasterIdLst>
  <p:sldIdLst>
    <p:sldId id="265" r:id="rId4"/>
    <p:sldId id="425" r:id="rId5"/>
    <p:sldId id="426" r:id="rId6"/>
    <p:sldId id="427" r:id="rId7"/>
    <p:sldId id="428" r:id="rId8"/>
    <p:sldId id="465" r:id="rId9"/>
    <p:sldId id="431" r:id="rId10"/>
    <p:sldId id="432" r:id="rId11"/>
    <p:sldId id="464" r:id="rId12"/>
    <p:sldId id="433" r:id="rId13"/>
    <p:sldId id="434" r:id="rId14"/>
    <p:sldId id="455" r:id="rId15"/>
    <p:sldId id="466" r:id="rId16"/>
    <p:sldId id="467" r:id="rId17"/>
    <p:sldId id="468" r:id="rId18"/>
    <p:sldId id="440" r:id="rId19"/>
    <p:sldId id="458" r:id="rId20"/>
    <p:sldId id="442" r:id="rId21"/>
    <p:sldId id="444" r:id="rId22"/>
    <p:sldId id="445" r:id="rId23"/>
    <p:sldId id="462" r:id="rId24"/>
    <p:sldId id="446" r:id="rId25"/>
    <p:sldId id="463" r:id="rId26"/>
    <p:sldId id="447" r:id="rId27"/>
    <p:sldId id="448" r:id="rId28"/>
    <p:sldId id="469" r:id="rId29"/>
    <p:sldId id="451" r:id="rId30"/>
    <p:sldId id="452" r:id="rId31"/>
    <p:sldId id="419" r:id="rId3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4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y Sinclair" initials="LS" lastIdx="2" clrIdx="0">
    <p:extLst>
      <p:ext uri="{19B8F6BF-5375-455C-9EA6-DF929625EA0E}">
        <p15:presenceInfo xmlns:p15="http://schemas.microsoft.com/office/powerpoint/2012/main" userId="d5f3ac36aa355c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5C3"/>
    <a:srgbClr val="800000"/>
    <a:srgbClr val="F0F3F4"/>
    <a:srgbClr val="F9F8F8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2849" autoAdjust="0"/>
  </p:normalViewPr>
  <p:slideViewPr>
    <p:cSldViewPr showGuides="1">
      <p:cViewPr varScale="1">
        <p:scale>
          <a:sx n="83" d="100"/>
          <a:sy n="83" d="100"/>
        </p:scale>
        <p:origin x="72" y="370"/>
      </p:cViewPr>
      <p:guideLst>
        <p:guide orient="horz" pos="672"/>
        <p:guide pos="48"/>
        <p:guide orient="horz" pos="4320"/>
        <p:guide pos="5472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72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6F4CB9-5FC4-41DA-BE20-DA911B969C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34211-85B8-4B6A-B0C5-86CB6C8179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1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9745-C9FD-44FC-AA11-72F0CE9DF97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88E2-C5E8-4F36-9532-00908E415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658554"/>
            <a:ext cx="4029282" cy="351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2E57C-4F0D-4D46-B34C-876ACD24F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5" y="6658554"/>
            <a:ext cx="4029282" cy="351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E083-08C9-4C5C-A51F-805B1F94F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0A28-51FB-C84F-9194-C75DAB328E8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2184-5924-F24E-A88A-68FAF5C02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6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BD32-9344-4923-A78A-CC801484083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58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5A14C64-D581-4535-8FB4-D2ADB8E662AE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5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A3A3CD0-7D26-41A7-81C0-0F102BF812F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1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BD32-9344-4923-A78A-CC801484083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58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BE8F-BDEA-438A-8D45-EE713CE83BE3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D9EC-5233-45B1-BB4C-A84749EC9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BE8F-BDEA-438A-8D45-EE713CE83B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D9EC-5233-45B1-BB4C-A84749EC9C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BE8F-BDEA-438A-8D45-EE713CE83B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D9EC-5233-45B1-BB4C-A84749EC9C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6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BE8F-BDEA-438A-8D45-EE713CE83B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D9EC-5233-45B1-BB4C-A84749EC9C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8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BE8F-BDEA-438A-8D45-EE713CE83B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D9EC-5233-45B1-BB4C-A84749EC9C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5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overlay for background 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760"/>
            <a:ext cx="8839200" cy="65532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180" y="1600200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3" r:id="rId2"/>
    <p:sldLayoutId id="2147483654" r:id="rId3"/>
    <p:sldLayoutId id="214748366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59BE8F-BDEA-438A-8D45-EE713CE83B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5ED9EC-5233-45B1-BB4C-A84749EC9C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59BE8F-BDEA-438A-8D45-EE713CE83B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5ED9EC-5233-45B1-BB4C-A84749EC9C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athways%20Paths%20and%20Projects%20Catalog%20V2.1.pdf" TargetMode="External"/><Relationship Id="rId2" Type="http://schemas.openxmlformats.org/officeDocument/2006/relationships/hyperlink" Target="http://www.d57tm.org/pathways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EducationalDevelopment\Revitalized Education Program\8. Content\13. The Navigator\Online Version\Image Assets\Toastmasters-Pathway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3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5" action="ppaction://hlinksldjump"/>
            <a:extLst>
              <a:ext uri="{FF2B5EF4-FFF2-40B4-BE49-F238E27FC236}">
                <a16:creationId xmlns:a16="http://schemas.microsoft.com/office/drawing/2014/main" id="{916A5C3E-08C9-49C1-9C11-D55410F49211}"/>
              </a:ext>
            </a:extLst>
          </p:cNvPr>
          <p:cNvSpPr/>
          <p:nvPr/>
        </p:nvSpPr>
        <p:spPr>
          <a:xfrm>
            <a:off x="8153400" y="6248400"/>
            <a:ext cx="609600" cy="381000"/>
          </a:xfrm>
          <a:prstGeom prst="ellipse">
            <a:avLst/>
          </a:prstGeom>
          <a:solidFill>
            <a:srgbClr val="EB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14400"/>
          <a:stretch/>
        </p:blipFill>
        <p:spPr bwMode="auto">
          <a:xfrm>
            <a:off x="892733" y="668325"/>
            <a:ext cx="7347030" cy="58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8EC40-B931-4033-95D2-357DBA09354B}"/>
              </a:ext>
            </a:extLst>
          </p:cNvPr>
          <p:cNvSpPr txBox="1"/>
          <p:nvPr/>
        </p:nvSpPr>
        <p:spPr>
          <a:xfrm>
            <a:off x="685800" y="304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select one of the recommended Paths or any Path of your choice.</a:t>
            </a:r>
          </a:p>
        </p:txBody>
      </p:sp>
    </p:spTree>
    <p:extLst>
      <p:ext uri="{BB962C8B-B14F-4D97-AF65-F5344CB8AC3E}">
        <p14:creationId xmlns:p14="http://schemas.microsoft.com/office/powerpoint/2010/main" val="10806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15D1-85A0-4BD5-99B1-EFF907BC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696200" cy="1143000"/>
          </a:xfrm>
        </p:spPr>
        <p:txBody>
          <a:bodyPr/>
          <a:lstStyle/>
          <a:p>
            <a:pPr algn="ctr"/>
            <a:r>
              <a:rPr lang="en-US" sz="3600" dirty="0"/>
              <a:t>For More Details on Any Path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2D9CE-FEA4-4E87-8F13-B3E16795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57400"/>
            <a:ext cx="8229600" cy="2819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Pathways area on the D57 website: </a:t>
            </a:r>
          </a:p>
          <a:p>
            <a:pPr marL="457200" lvl="1" indent="0">
              <a:buNone/>
            </a:pPr>
            <a:r>
              <a:rPr lang="en-US" sz="3100" dirty="0">
                <a:hlinkClick r:id="rId2"/>
              </a:rPr>
              <a:t>www.d57tm.org/pathways/</a:t>
            </a:r>
            <a:endParaRPr lang="en-US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Get the D57 catalog file (pdf):</a:t>
            </a:r>
          </a:p>
          <a:p>
            <a:pPr lvl="1"/>
            <a:r>
              <a:rPr lang="en-US" sz="3200" dirty="0"/>
              <a:t>“</a:t>
            </a:r>
            <a:r>
              <a:rPr lang="en-US" sz="3200" dirty="0">
                <a:hlinkClick r:id="rId3" action="ppaction://hlinkfile"/>
              </a:rPr>
              <a:t>Pathways Path and Projects Catalog</a:t>
            </a:r>
            <a:r>
              <a:rPr lang="en-US" sz="3200" dirty="0"/>
              <a:t>”</a:t>
            </a:r>
          </a:p>
          <a:p>
            <a:pPr lvl="1"/>
            <a:r>
              <a:rPr lang="en-US" sz="3200" dirty="0"/>
              <a:t>Very Useful Resource!</a:t>
            </a:r>
          </a:p>
          <a:p>
            <a:pPr lvl="2"/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3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696200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Enter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3818-5E14-4C6B-9F75-5C1EE15B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  <a:cs typeface="+mj-cs"/>
              </a:rPr>
              <a:t>Select a Path</a:t>
            </a:r>
          </a:p>
          <a:p>
            <a:pPr marL="0" indent="0" algn="ctr">
              <a:buNone/>
            </a:pPr>
            <a:r>
              <a:rPr lang="en-US" sz="4000" b="1" dirty="0"/>
              <a:t>Open the Path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  <a:cs typeface="+mj-cs"/>
              </a:rPr>
              <a:t>Launch Your First Project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  <a:cs typeface="+mj-cs"/>
              </a:rPr>
              <a:t>Submit Awards</a:t>
            </a:r>
          </a:p>
        </p:txBody>
      </p:sp>
    </p:spTree>
    <p:extLst>
      <p:ext uri="{BB962C8B-B14F-4D97-AF65-F5344CB8AC3E}">
        <p14:creationId xmlns:p14="http://schemas.microsoft.com/office/powerpoint/2010/main" val="36555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272EB-B666-43BB-9DB2-5F3F572F7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2" y="1676400"/>
            <a:ext cx="8693188" cy="3852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CC385-57BB-40AE-AD86-B9558A2F3A5F}"/>
              </a:ext>
            </a:extLst>
          </p:cNvPr>
          <p:cNvSpPr txBox="1"/>
          <p:nvPr/>
        </p:nvSpPr>
        <p:spPr>
          <a:xfrm>
            <a:off x="2438400" y="5791200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above to go to your path.  It will show the name</a:t>
            </a:r>
          </a:p>
          <a:p>
            <a:r>
              <a:rPr lang="en-US" dirty="0"/>
              <a:t>of your path instead of “Enrolled in 4 paths”.</a:t>
            </a:r>
          </a:p>
        </p:txBody>
      </p:sp>
    </p:spTree>
    <p:extLst>
      <p:ext uri="{BB962C8B-B14F-4D97-AF65-F5344CB8AC3E}">
        <p14:creationId xmlns:p14="http://schemas.microsoft.com/office/powerpoint/2010/main" val="19686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F063-FBAA-46A4-94FA-F52032B6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82000" cy="1237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18B62-3FBA-47A3-8CBB-E2CCF5E79C61}"/>
              </a:ext>
            </a:extLst>
          </p:cNvPr>
          <p:cNvSpPr txBox="1"/>
          <p:nvPr/>
        </p:nvSpPr>
        <p:spPr>
          <a:xfrm>
            <a:off x="3048001" y="45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“Open Curriculum”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B40EB-23F7-4F98-AA81-7C43C7286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7543800" cy="1827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C7C7C8-5620-45E4-8FD7-4A31930003C1}"/>
              </a:ext>
            </a:extLst>
          </p:cNvPr>
          <p:cNvSpPr txBox="1"/>
          <p:nvPr/>
        </p:nvSpPr>
        <p:spPr>
          <a:xfrm>
            <a:off x="1828800" y="2819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“Launch” to launch your first project</a:t>
            </a:r>
          </a:p>
        </p:txBody>
      </p:sp>
    </p:spTree>
    <p:extLst>
      <p:ext uri="{BB962C8B-B14F-4D97-AF65-F5344CB8AC3E}">
        <p14:creationId xmlns:p14="http://schemas.microsoft.com/office/powerpoint/2010/main" val="4677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B84A9-1FA1-4A6A-B3B9-2122C3603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4" t="14879" r="21775" b="11817"/>
          <a:stretch/>
        </p:blipFill>
        <p:spPr>
          <a:xfrm>
            <a:off x="1143001" y="81265"/>
            <a:ext cx="6857999" cy="4490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D3CD8-6E50-4485-A243-C01645C087EB}"/>
              </a:ext>
            </a:extLst>
          </p:cNvPr>
          <p:cNvSpPr txBox="1"/>
          <p:nvPr/>
        </p:nvSpPr>
        <p:spPr>
          <a:xfrm>
            <a:off x="1828800" y="5029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drop-down menu at bottom of page and gradually go through each of the menu items through “Your Evaluation”.  Come back after your speech to complete “Assess Your Skills – After”.</a:t>
            </a:r>
          </a:p>
        </p:txBody>
      </p:sp>
    </p:spTree>
    <p:extLst>
      <p:ext uri="{BB962C8B-B14F-4D97-AF65-F5344CB8AC3E}">
        <p14:creationId xmlns:p14="http://schemas.microsoft.com/office/powerpoint/2010/main" val="24760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B85A-5216-4ACF-A908-88F0DFD3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B5A7-DD86-4D80-8B98-9791F773CD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0F480-DC47-4596-BF89-5C6699BBD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95934-B615-40FE-87E8-EF8881CD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6" y="295741"/>
            <a:ext cx="8686023" cy="59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696200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Enter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3818-5E14-4C6B-9F75-5C1EE15B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  <a:cs typeface="+mj-cs"/>
              </a:rPr>
              <a:t>Select a Path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  <a:cs typeface="+mj-cs"/>
              </a:rPr>
              <a:t>Open Path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  <a:cs typeface="+mj-cs"/>
              </a:rPr>
              <a:t>Launch Your First Project</a:t>
            </a:r>
          </a:p>
          <a:p>
            <a:pPr marL="0" indent="0" algn="ctr">
              <a:buNone/>
            </a:pPr>
            <a:r>
              <a:rPr lang="en-US" sz="4000" b="1" dirty="0">
                <a:latin typeface="+mj-lt"/>
                <a:cs typeface="+mj-cs"/>
              </a:rPr>
              <a:t>Submit Awards</a:t>
            </a:r>
          </a:p>
        </p:txBody>
      </p:sp>
    </p:spTree>
    <p:extLst>
      <p:ext uri="{BB962C8B-B14F-4D97-AF65-F5344CB8AC3E}">
        <p14:creationId xmlns:p14="http://schemas.microsoft.com/office/powerpoint/2010/main" val="9185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  <a:br>
              <a:rPr lang="en-US" sz="2400" dirty="0"/>
            </a:br>
            <a:r>
              <a:rPr lang="en-US" sz="2400" dirty="0"/>
              <a:t>Who Does What?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684650"/>
            <a:ext cx="8447374" cy="47542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Member</a:t>
            </a:r>
          </a:p>
          <a:p>
            <a:pPr lvl="1"/>
            <a:r>
              <a:rPr lang="en-US" sz="2400" dirty="0"/>
              <a:t>Complete a project - give the speech</a:t>
            </a:r>
          </a:p>
          <a:p>
            <a:pPr lvl="2"/>
            <a:r>
              <a:rPr lang="en-US" sz="2000" dirty="0"/>
              <a:t>Then re-open project, complete </a:t>
            </a:r>
            <a:r>
              <a:rPr lang="en-US" sz="2000" u="sng" dirty="0"/>
              <a:t>Assess Skills-After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2136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4C5B-B867-413D-A592-60070226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77F-98A5-486F-9A5F-080BAEA08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460AE-1830-450F-9350-FA384E6297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3309B-0CDE-4B1D-AE80-64A840D6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12"/>
            <a:ext cx="9144000" cy="6318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BEEEDB-1F7F-4724-9F1C-185873426FB9}"/>
              </a:ext>
            </a:extLst>
          </p:cNvPr>
          <p:cNvSpPr/>
          <p:nvPr/>
        </p:nvSpPr>
        <p:spPr>
          <a:xfrm>
            <a:off x="2390775" y="5934075"/>
            <a:ext cx="3276600" cy="609600"/>
          </a:xfrm>
          <a:prstGeom prst="roundRect">
            <a:avLst/>
          </a:prstGeom>
          <a:noFill/>
          <a:ln w="4762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570DB-1D6C-466D-994B-40F6F6DA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5" y="681037"/>
            <a:ext cx="830571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Hardest Part of </a:t>
            </a:r>
            <a:r>
              <a:rPr lang="en-US"/>
              <a:t>Any New Project </a:t>
            </a:r>
            <a:r>
              <a:rPr lang="en-US" dirty="0"/>
              <a:t>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ED285-31E9-4452-A47E-50ED0AFF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30" y="2240293"/>
            <a:ext cx="7772400" cy="2519353"/>
          </a:xfrm>
        </p:spPr>
        <p:txBody>
          <a:bodyPr/>
          <a:lstStyle/>
          <a:p>
            <a:pPr marL="57150" indent="0" algn="ctr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sz="7200" b="1" dirty="0"/>
              <a:t>Getting Started!</a:t>
            </a:r>
          </a:p>
          <a:p>
            <a:pPr marL="57150" indent="0" algn="ctr">
              <a:buNone/>
            </a:pPr>
            <a:endParaRPr lang="en-US" sz="5400" b="1" dirty="0"/>
          </a:p>
          <a:p>
            <a:pPr marL="57150" indent="0" algn="ctr">
              <a:buNone/>
            </a:pPr>
            <a:endParaRPr lang="en-US" sz="5400" b="1" dirty="0"/>
          </a:p>
          <a:p>
            <a:pPr marL="57150" indent="0" algn="ctr">
              <a:buNone/>
            </a:pPr>
            <a:endParaRPr lang="en-US" sz="5400" b="1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0A49-ABCB-426F-9792-CD01D82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00FF-89B1-4298-A6A4-2FDB87D816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A3D2-8189-4118-91DB-60538F556D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9BB7D-4CB7-44C7-BA7F-12FE0597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5700"/>
            <a:ext cx="9525001" cy="6581366"/>
          </a:xfrm>
          <a:prstGeom prst="rect">
            <a:avLst/>
          </a:prstGeom>
        </p:spPr>
      </p:pic>
      <p:sp>
        <p:nvSpPr>
          <p:cNvPr id="6" name="AutoShape 2" descr="Image result for windows icons hand">
            <a:extLst>
              <a:ext uri="{FF2B5EF4-FFF2-40B4-BE49-F238E27FC236}">
                <a16:creationId xmlns:a16="http://schemas.microsoft.com/office/drawing/2014/main" id="{EF74F8BC-FB67-4F64-94A2-F1854742F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89300"/>
            <a:ext cx="317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indows icons hand">
            <a:extLst>
              <a:ext uri="{FF2B5EF4-FFF2-40B4-BE49-F238E27FC236}">
                <a16:creationId xmlns:a16="http://schemas.microsoft.com/office/drawing/2014/main" id="{3DCD47E3-F86E-4014-AE10-E93B3D05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771900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4011A-8E96-444A-A5EE-7A9D3E691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75" y="3163887"/>
            <a:ext cx="11620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0A7D-6112-4BC0-835C-98747CF0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A9CB-213D-44B8-9E22-DEC301E8B8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C2303-574F-460C-B8D8-59284D58AE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15D26-A934-408C-9378-80D3559B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1"/>
          <a:stretch/>
        </p:blipFill>
        <p:spPr>
          <a:xfrm>
            <a:off x="-744070" y="228600"/>
            <a:ext cx="10211066" cy="73914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B510AF4-E4AF-4D0B-85EE-5234BEF82832}"/>
              </a:ext>
            </a:extLst>
          </p:cNvPr>
          <p:cNvSpPr/>
          <p:nvPr/>
        </p:nvSpPr>
        <p:spPr>
          <a:xfrm>
            <a:off x="167664" y="3749052"/>
            <a:ext cx="2194536" cy="2103097"/>
          </a:xfrm>
          <a:prstGeom prst="wedgeRoundRectCallout">
            <a:avLst>
              <a:gd name="adj1" fmla="val 116666"/>
              <a:gd name="adj2" fmla="val 2123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Click ‘Submit’ on last screen!</a:t>
            </a:r>
          </a:p>
        </p:txBody>
      </p:sp>
    </p:spTree>
    <p:extLst>
      <p:ext uri="{BB962C8B-B14F-4D97-AF65-F5344CB8AC3E}">
        <p14:creationId xmlns:p14="http://schemas.microsoft.com/office/powerpoint/2010/main" val="20232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endParaRPr lang="en-US" sz="24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022285C-F667-447B-9E33-D95579CFC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3517"/>
            <a:ext cx="8800400" cy="65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9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684650"/>
            <a:ext cx="8447374" cy="47542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2"/>
            <a:r>
              <a:rPr lang="en-US" sz="2000" dirty="0"/>
              <a:t>No approval needed to continue</a:t>
            </a:r>
          </a:p>
          <a:p>
            <a:pPr lvl="1"/>
            <a:r>
              <a:rPr lang="en-US" sz="2400" dirty="0"/>
              <a:t>Complete a </a:t>
            </a:r>
            <a:r>
              <a:rPr lang="en-US" sz="2400" u="sng" dirty="0"/>
              <a:t>level</a:t>
            </a:r>
          </a:p>
          <a:p>
            <a:pPr lvl="2"/>
            <a:r>
              <a:rPr lang="en-US" sz="2000" dirty="0"/>
              <a:t>Run the “Level Completion” task in your path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9065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663A-1A31-4D5A-9243-F0927AC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E0A9-AB1F-40F7-A9BE-65A377A2C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3C173-D3D7-4A50-B2E4-0DF7AF14BE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9549F-478F-42C1-BD63-CF9112D4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428"/>
            <a:ext cx="9144000" cy="52251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795A7B-F834-4A1E-86EB-81AE575CE5A9}"/>
              </a:ext>
            </a:extLst>
          </p:cNvPr>
          <p:cNvSpPr/>
          <p:nvPr/>
        </p:nvSpPr>
        <p:spPr>
          <a:xfrm>
            <a:off x="2495549" y="2533649"/>
            <a:ext cx="752475" cy="265747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421D6-24F9-4E0D-B636-036ED98808F4}"/>
              </a:ext>
            </a:extLst>
          </p:cNvPr>
          <p:cNvSpPr/>
          <p:nvPr/>
        </p:nvSpPr>
        <p:spPr>
          <a:xfrm>
            <a:off x="2486025" y="5334000"/>
            <a:ext cx="6477000" cy="715963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2F9F-C1DC-481B-B3D1-64CAC9D0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489931"/>
            <a:ext cx="8991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5FEC-2F51-4A94-8EC5-A43E49E7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480531"/>
            <a:ext cx="3962400" cy="4144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0BE97-7D62-474A-9FD1-BD15C0E2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2480531"/>
            <a:ext cx="43434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02330-330D-4CC5-99B5-EE576E7B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64"/>
            <a:ext cx="9144000" cy="5540134"/>
          </a:xfrm>
          <a:prstGeom prst="rect">
            <a:avLst/>
          </a:prstGeom>
        </p:spPr>
      </p:pic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9C3B0987-E465-45AE-83CE-A10EFE767D32}"/>
              </a:ext>
            </a:extLst>
          </p:cNvPr>
          <p:cNvSpPr/>
          <p:nvPr/>
        </p:nvSpPr>
        <p:spPr>
          <a:xfrm>
            <a:off x="6484690" y="4986370"/>
            <a:ext cx="1116044" cy="9956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EAA4-EA08-4069-A63A-ED775BF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3962400"/>
          </a:xfrm>
        </p:spPr>
        <p:txBody>
          <a:bodyPr/>
          <a:lstStyle/>
          <a:p>
            <a:r>
              <a:rPr lang="en-US" dirty="0"/>
              <a:t>Base Camp Manager duties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See “Pending Requests”</a:t>
            </a:r>
            <a:br>
              <a:rPr lang="en-US" dirty="0"/>
            </a:br>
            <a:r>
              <a:rPr lang="en-US" dirty="0"/>
              <a:t>If member has completed all the requirements for a level, indicate it is approved.  Also go to Club Central and indicate the level completion there too.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5E07-5CA1-4E99-BC3C-7F18D065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CCD6F-ADC0-4D1D-941C-FFD60064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A502CDB1-3D34-4809-A05C-FE00B2168B61" descr="03B0293B-C1BD-4A79-9A8D-1BB64ED80CFF">
            <a:extLst>
              <a:ext uri="{FF2B5EF4-FFF2-40B4-BE49-F238E27FC236}">
                <a16:creationId xmlns:a16="http://schemas.microsoft.com/office/drawing/2014/main" id="{F0577826-B22C-40CD-8759-14BE6D37C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r="20694" b="35660"/>
          <a:stretch/>
        </p:blipFill>
        <p:spPr bwMode="auto">
          <a:xfrm>
            <a:off x="50" y="475395"/>
            <a:ext cx="9052461" cy="60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3A2720-28B7-4F0A-B2F3-136A8B880411}"/>
              </a:ext>
            </a:extLst>
          </p:cNvPr>
          <p:cNvSpPr/>
          <p:nvPr/>
        </p:nvSpPr>
        <p:spPr>
          <a:xfrm>
            <a:off x="2346991" y="4251951"/>
            <a:ext cx="1767813" cy="1828780"/>
          </a:xfrm>
          <a:prstGeom prst="roundRect">
            <a:avLst>
              <a:gd name="adj" fmla="val 11837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6E008E-BFD3-469C-A7D4-6F71D70F1CDD}"/>
              </a:ext>
            </a:extLst>
          </p:cNvPr>
          <p:cNvGrpSpPr/>
          <p:nvPr/>
        </p:nvGrpSpPr>
        <p:grpSpPr>
          <a:xfrm>
            <a:off x="182928" y="610367"/>
            <a:ext cx="8686705" cy="5653241"/>
            <a:chOff x="274367" y="610368"/>
            <a:chExt cx="8107633" cy="5226492"/>
          </a:xfrm>
        </p:grpSpPr>
        <p:pic>
          <p:nvPicPr>
            <p:cNvPr id="2050" name="D135E48B-4C5B-4FA0-BC89-5D4B34E13B6D" descr="226500BE-E772-4834-83A8-E0B96162AD49">
              <a:extLst>
                <a:ext uri="{FF2B5EF4-FFF2-40B4-BE49-F238E27FC236}">
                  <a16:creationId xmlns:a16="http://schemas.microsoft.com/office/drawing/2014/main" id="{7C7F2B13-4F29-4049-A88A-143CE577F4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60"/>
            <a:stretch/>
          </p:blipFill>
          <p:spPr bwMode="auto">
            <a:xfrm>
              <a:off x="274367" y="610369"/>
              <a:ext cx="6126414" cy="522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135E48B-4C5B-4FA0-BC89-5D4B34E13B6D" descr="226500BE-E772-4834-83A8-E0B96162AD49">
              <a:extLst>
                <a:ext uri="{FF2B5EF4-FFF2-40B4-BE49-F238E27FC236}">
                  <a16:creationId xmlns:a16="http://schemas.microsoft.com/office/drawing/2014/main" id="{FF387BC9-0445-45BC-B55B-0EF3ED3EEC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78" r="24055"/>
            <a:stretch/>
          </p:blipFill>
          <p:spPr bwMode="auto">
            <a:xfrm>
              <a:off x="2435442" y="610369"/>
              <a:ext cx="3873900" cy="522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135E48B-4C5B-4FA0-BC89-5D4B34E13B6D" descr="226500BE-E772-4834-83A8-E0B96162AD49">
              <a:extLst>
                <a:ext uri="{FF2B5EF4-FFF2-40B4-BE49-F238E27FC236}">
                  <a16:creationId xmlns:a16="http://schemas.microsoft.com/office/drawing/2014/main" id="{5F7A49A0-6420-48E5-9A50-B1FF3C311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03"/>
            <a:stretch/>
          </p:blipFill>
          <p:spPr bwMode="auto">
            <a:xfrm>
              <a:off x="5391412" y="610368"/>
              <a:ext cx="2990588" cy="522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5D23C4-E823-410F-92CB-0C6BDF038D0F}"/>
              </a:ext>
            </a:extLst>
          </p:cNvPr>
          <p:cNvSpPr/>
          <p:nvPr/>
        </p:nvSpPr>
        <p:spPr>
          <a:xfrm>
            <a:off x="7390676" y="2880360"/>
            <a:ext cx="1113201" cy="883920"/>
          </a:xfrm>
          <a:custGeom>
            <a:avLst/>
            <a:gdLst>
              <a:gd name="connsiteX0" fmla="*/ 960801 w 1113201"/>
              <a:gd name="connsiteY0" fmla="*/ 167640 h 883920"/>
              <a:gd name="connsiteX1" fmla="*/ 915081 w 1113201"/>
              <a:gd name="connsiteY1" fmla="*/ 144780 h 883920"/>
              <a:gd name="connsiteX2" fmla="*/ 892221 w 1113201"/>
              <a:gd name="connsiteY2" fmla="*/ 137160 h 883920"/>
              <a:gd name="connsiteX3" fmla="*/ 861741 w 1113201"/>
              <a:gd name="connsiteY3" fmla="*/ 121920 h 883920"/>
              <a:gd name="connsiteX4" fmla="*/ 755061 w 1113201"/>
              <a:gd name="connsiteY4" fmla="*/ 99060 h 883920"/>
              <a:gd name="connsiteX5" fmla="*/ 313101 w 1113201"/>
              <a:gd name="connsiteY5" fmla="*/ 106680 h 883920"/>
              <a:gd name="connsiteX6" fmla="*/ 252141 w 1113201"/>
              <a:gd name="connsiteY6" fmla="*/ 121920 h 883920"/>
              <a:gd name="connsiteX7" fmla="*/ 168321 w 1113201"/>
              <a:gd name="connsiteY7" fmla="*/ 144780 h 883920"/>
              <a:gd name="connsiteX8" fmla="*/ 145461 w 1113201"/>
              <a:gd name="connsiteY8" fmla="*/ 160020 h 883920"/>
              <a:gd name="connsiteX9" fmla="*/ 76881 w 1113201"/>
              <a:gd name="connsiteY9" fmla="*/ 220980 h 883920"/>
              <a:gd name="connsiteX10" fmla="*/ 54021 w 1113201"/>
              <a:gd name="connsiteY10" fmla="*/ 266700 h 883920"/>
              <a:gd name="connsiteX11" fmla="*/ 46401 w 1113201"/>
              <a:gd name="connsiteY11" fmla="*/ 289560 h 883920"/>
              <a:gd name="connsiteX12" fmla="*/ 15921 w 1113201"/>
              <a:gd name="connsiteY12" fmla="*/ 342900 h 883920"/>
              <a:gd name="connsiteX13" fmla="*/ 8301 w 1113201"/>
              <a:gd name="connsiteY13" fmla="*/ 373380 h 883920"/>
              <a:gd name="connsiteX14" fmla="*/ 8301 w 1113201"/>
              <a:gd name="connsiteY14" fmla="*/ 525780 h 883920"/>
              <a:gd name="connsiteX15" fmla="*/ 15921 w 1113201"/>
              <a:gd name="connsiteY15" fmla="*/ 563880 h 883920"/>
              <a:gd name="connsiteX16" fmla="*/ 84501 w 1113201"/>
              <a:gd name="connsiteY16" fmla="*/ 640080 h 883920"/>
              <a:gd name="connsiteX17" fmla="*/ 107361 w 1113201"/>
              <a:gd name="connsiteY17" fmla="*/ 670560 h 883920"/>
              <a:gd name="connsiteX18" fmla="*/ 160701 w 1113201"/>
              <a:gd name="connsiteY18" fmla="*/ 723900 h 883920"/>
              <a:gd name="connsiteX19" fmla="*/ 175941 w 1113201"/>
              <a:gd name="connsiteY19" fmla="*/ 746760 h 883920"/>
              <a:gd name="connsiteX20" fmla="*/ 206421 w 1113201"/>
              <a:gd name="connsiteY20" fmla="*/ 762000 h 883920"/>
              <a:gd name="connsiteX21" fmla="*/ 259761 w 1113201"/>
              <a:gd name="connsiteY21" fmla="*/ 792480 h 883920"/>
              <a:gd name="connsiteX22" fmla="*/ 282621 w 1113201"/>
              <a:gd name="connsiteY22" fmla="*/ 800100 h 883920"/>
              <a:gd name="connsiteX23" fmla="*/ 305481 w 1113201"/>
              <a:gd name="connsiteY23" fmla="*/ 815340 h 883920"/>
              <a:gd name="connsiteX24" fmla="*/ 381681 w 1113201"/>
              <a:gd name="connsiteY24" fmla="*/ 845820 h 883920"/>
              <a:gd name="connsiteX25" fmla="*/ 435021 w 1113201"/>
              <a:gd name="connsiteY25" fmla="*/ 853440 h 883920"/>
              <a:gd name="connsiteX26" fmla="*/ 495981 w 1113201"/>
              <a:gd name="connsiteY26" fmla="*/ 861060 h 883920"/>
              <a:gd name="connsiteX27" fmla="*/ 534081 w 1113201"/>
              <a:gd name="connsiteY27" fmla="*/ 868680 h 883920"/>
              <a:gd name="connsiteX28" fmla="*/ 625521 w 1113201"/>
              <a:gd name="connsiteY28" fmla="*/ 883920 h 883920"/>
              <a:gd name="connsiteX29" fmla="*/ 694101 w 1113201"/>
              <a:gd name="connsiteY29" fmla="*/ 876300 h 883920"/>
              <a:gd name="connsiteX30" fmla="*/ 739821 w 1113201"/>
              <a:gd name="connsiteY30" fmla="*/ 861060 h 883920"/>
              <a:gd name="connsiteX31" fmla="*/ 793161 w 1113201"/>
              <a:gd name="connsiteY31" fmla="*/ 845820 h 883920"/>
              <a:gd name="connsiteX32" fmla="*/ 838881 w 1113201"/>
              <a:gd name="connsiteY32" fmla="*/ 815340 h 883920"/>
              <a:gd name="connsiteX33" fmla="*/ 869361 w 1113201"/>
              <a:gd name="connsiteY33" fmla="*/ 800100 h 883920"/>
              <a:gd name="connsiteX34" fmla="*/ 892221 w 1113201"/>
              <a:gd name="connsiteY34" fmla="*/ 792480 h 883920"/>
              <a:gd name="connsiteX35" fmla="*/ 915081 w 1113201"/>
              <a:gd name="connsiteY35" fmla="*/ 777240 h 883920"/>
              <a:gd name="connsiteX36" fmla="*/ 945561 w 1113201"/>
              <a:gd name="connsiteY36" fmla="*/ 762000 h 883920"/>
              <a:gd name="connsiteX37" fmla="*/ 968421 w 1113201"/>
              <a:gd name="connsiteY37" fmla="*/ 746760 h 883920"/>
              <a:gd name="connsiteX38" fmla="*/ 991281 w 1113201"/>
              <a:gd name="connsiteY38" fmla="*/ 739140 h 883920"/>
              <a:gd name="connsiteX39" fmla="*/ 1037001 w 1113201"/>
              <a:gd name="connsiteY39" fmla="*/ 708660 h 883920"/>
              <a:gd name="connsiteX40" fmla="*/ 1052241 w 1113201"/>
              <a:gd name="connsiteY40" fmla="*/ 685800 h 883920"/>
              <a:gd name="connsiteX41" fmla="*/ 1075101 w 1113201"/>
              <a:gd name="connsiteY41" fmla="*/ 670560 h 883920"/>
              <a:gd name="connsiteX42" fmla="*/ 1090341 w 1113201"/>
              <a:gd name="connsiteY42" fmla="*/ 624840 h 883920"/>
              <a:gd name="connsiteX43" fmla="*/ 1113201 w 1113201"/>
              <a:gd name="connsiteY43" fmla="*/ 579120 h 883920"/>
              <a:gd name="connsiteX44" fmla="*/ 1097961 w 1113201"/>
              <a:gd name="connsiteY44" fmla="*/ 419100 h 883920"/>
              <a:gd name="connsiteX45" fmla="*/ 1090341 w 1113201"/>
              <a:gd name="connsiteY45" fmla="*/ 396240 h 883920"/>
              <a:gd name="connsiteX46" fmla="*/ 1075101 w 1113201"/>
              <a:gd name="connsiteY46" fmla="*/ 373380 h 883920"/>
              <a:gd name="connsiteX47" fmla="*/ 1067481 w 1113201"/>
              <a:gd name="connsiteY47" fmla="*/ 350520 h 883920"/>
              <a:gd name="connsiteX48" fmla="*/ 1014141 w 1113201"/>
              <a:gd name="connsiteY48" fmla="*/ 289560 h 883920"/>
              <a:gd name="connsiteX49" fmla="*/ 976041 w 1113201"/>
              <a:gd name="connsiteY49" fmla="*/ 259080 h 883920"/>
              <a:gd name="connsiteX50" fmla="*/ 930321 w 1113201"/>
              <a:gd name="connsiteY50" fmla="*/ 228600 h 883920"/>
              <a:gd name="connsiteX51" fmla="*/ 884601 w 1113201"/>
              <a:gd name="connsiteY51" fmla="*/ 205740 h 883920"/>
              <a:gd name="connsiteX52" fmla="*/ 861741 w 1113201"/>
              <a:gd name="connsiteY52" fmla="*/ 198120 h 883920"/>
              <a:gd name="connsiteX53" fmla="*/ 831261 w 1113201"/>
              <a:gd name="connsiteY53" fmla="*/ 175260 h 883920"/>
              <a:gd name="connsiteX54" fmla="*/ 808401 w 1113201"/>
              <a:gd name="connsiteY54" fmla="*/ 167640 h 883920"/>
              <a:gd name="connsiteX55" fmla="*/ 747441 w 1113201"/>
              <a:gd name="connsiteY55" fmla="*/ 137160 h 883920"/>
              <a:gd name="connsiteX56" fmla="*/ 701721 w 1113201"/>
              <a:gd name="connsiteY56" fmla="*/ 106680 h 883920"/>
              <a:gd name="connsiteX57" fmla="*/ 678861 w 1113201"/>
              <a:gd name="connsiteY57" fmla="*/ 99060 h 883920"/>
              <a:gd name="connsiteX58" fmla="*/ 633141 w 1113201"/>
              <a:gd name="connsiteY58" fmla="*/ 68580 h 883920"/>
              <a:gd name="connsiteX59" fmla="*/ 595041 w 1113201"/>
              <a:gd name="connsiteY59" fmla="*/ 53340 h 883920"/>
              <a:gd name="connsiteX60" fmla="*/ 556941 w 1113201"/>
              <a:gd name="connsiteY60" fmla="*/ 30480 h 883920"/>
              <a:gd name="connsiteX61" fmla="*/ 534081 w 1113201"/>
              <a:gd name="connsiteY61" fmla="*/ 15240 h 883920"/>
              <a:gd name="connsiteX62" fmla="*/ 503601 w 1113201"/>
              <a:gd name="connsiteY62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13201" h="883920">
                <a:moveTo>
                  <a:pt x="960801" y="167640"/>
                </a:moveTo>
                <a:cubicBezTo>
                  <a:pt x="945561" y="160020"/>
                  <a:pt x="930651" y="151700"/>
                  <a:pt x="915081" y="144780"/>
                </a:cubicBezTo>
                <a:cubicBezTo>
                  <a:pt x="907741" y="141518"/>
                  <a:pt x="899604" y="140324"/>
                  <a:pt x="892221" y="137160"/>
                </a:cubicBezTo>
                <a:cubicBezTo>
                  <a:pt x="881780" y="132685"/>
                  <a:pt x="872517" y="125512"/>
                  <a:pt x="861741" y="121920"/>
                </a:cubicBezTo>
                <a:cubicBezTo>
                  <a:pt x="823767" y="109262"/>
                  <a:pt x="793430" y="105455"/>
                  <a:pt x="755061" y="99060"/>
                </a:cubicBezTo>
                <a:lnTo>
                  <a:pt x="313101" y="106680"/>
                </a:lnTo>
                <a:cubicBezTo>
                  <a:pt x="280930" y="107701"/>
                  <a:pt x="278726" y="115274"/>
                  <a:pt x="252141" y="121920"/>
                </a:cubicBezTo>
                <a:cubicBezTo>
                  <a:pt x="229240" y="127645"/>
                  <a:pt x="187938" y="131702"/>
                  <a:pt x="168321" y="144780"/>
                </a:cubicBezTo>
                <a:cubicBezTo>
                  <a:pt x="160701" y="149860"/>
                  <a:pt x="152306" y="153936"/>
                  <a:pt x="145461" y="160020"/>
                </a:cubicBezTo>
                <a:cubicBezTo>
                  <a:pt x="67167" y="229614"/>
                  <a:pt x="128763" y="186392"/>
                  <a:pt x="76881" y="220980"/>
                </a:cubicBezTo>
                <a:cubicBezTo>
                  <a:pt x="57728" y="278439"/>
                  <a:pt x="83564" y="207614"/>
                  <a:pt x="54021" y="266700"/>
                </a:cubicBezTo>
                <a:cubicBezTo>
                  <a:pt x="50429" y="273884"/>
                  <a:pt x="49993" y="282376"/>
                  <a:pt x="46401" y="289560"/>
                </a:cubicBezTo>
                <a:cubicBezTo>
                  <a:pt x="24293" y="333776"/>
                  <a:pt x="35960" y="289463"/>
                  <a:pt x="15921" y="342900"/>
                </a:cubicBezTo>
                <a:cubicBezTo>
                  <a:pt x="12244" y="352706"/>
                  <a:pt x="10841" y="363220"/>
                  <a:pt x="8301" y="373380"/>
                </a:cubicBezTo>
                <a:cubicBezTo>
                  <a:pt x="378" y="484304"/>
                  <a:pt x="-5526" y="449734"/>
                  <a:pt x="8301" y="525780"/>
                </a:cubicBezTo>
                <a:cubicBezTo>
                  <a:pt x="10618" y="538523"/>
                  <a:pt x="10661" y="552045"/>
                  <a:pt x="15921" y="563880"/>
                </a:cubicBezTo>
                <a:cubicBezTo>
                  <a:pt x="27642" y="590252"/>
                  <a:pt x="70650" y="621612"/>
                  <a:pt x="84501" y="640080"/>
                </a:cubicBezTo>
                <a:cubicBezTo>
                  <a:pt x="92121" y="650240"/>
                  <a:pt x="98818" y="661163"/>
                  <a:pt x="107361" y="670560"/>
                </a:cubicBezTo>
                <a:cubicBezTo>
                  <a:pt x="124275" y="689166"/>
                  <a:pt x="146753" y="702978"/>
                  <a:pt x="160701" y="723900"/>
                </a:cubicBezTo>
                <a:cubicBezTo>
                  <a:pt x="165781" y="731520"/>
                  <a:pt x="168906" y="740897"/>
                  <a:pt x="175941" y="746760"/>
                </a:cubicBezTo>
                <a:cubicBezTo>
                  <a:pt x="184667" y="754032"/>
                  <a:pt x="196558" y="756364"/>
                  <a:pt x="206421" y="762000"/>
                </a:cubicBezTo>
                <a:cubicBezTo>
                  <a:pt x="244685" y="783865"/>
                  <a:pt x="213707" y="772743"/>
                  <a:pt x="259761" y="792480"/>
                </a:cubicBezTo>
                <a:cubicBezTo>
                  <a:pt x="267144" y="795644"/>
                  <a:pt x="275437" y="796508"/>
                  <a:pt x="282621" y="800100"/>
                </a:cubicBezTo>
                <a:cubicBezTo>
                  <a:pt x="290812" y="804196"/>
                  <a:pt x="297530" y="810796"/>
                  <a:pt x="305481" y="815340"/>
                </a:cubicBezTo>
                <a:cubicBezTo>
                  <a:pt x="325100" y="826551"/>
                  <a:pt x="360865" y="842846"/>
                  <a:pt x="381681" y="845820"/>
                </a:cubicBezTo>
                <a:lnTo>
                  <a:pt x="435021" y="853440"/>
                </a:lnTo>
                <a:cubicBezTo>
                  <a:pt x="455319" y="856146"/>
                  <a:pt x="475741" y="857946"/>
                  <a:pt x="495981" y="861060"/>
                </a:cubicBezTo>
                <a:cubicBezTo>
                  <a:pt x="508782" y="863029"/>
                  <a:pt x="521280" y="866711"/>
                  <a:pt x="534081" y="868680"/>
                </a:cubicBezTo>
                <a:cubicBezTo>
                  <a:pt x="626838" y="882950"/>
                  <a:pt x="564227" y="868597"/>
                  <a:pt x="625521" y="883920"/>
                </a:cubicBezTo>
                <a:cubicBezTo>
                  <a:pt x="648381" y="881380"/>
                  <a:pt x="671547" y="880811"/>
                  <a:pt x="694101" y="876300"/>
                </a:cubicBezTo>
                <a:cubicBezTo>
                  <a:pt x="709853" y="873150"/>
                  <a:pt x="724581" y="866140"/>
                  <a:pt x="739821" y="861060"/>
                </a:cubicBezTo>
                <a:cubicBezTo>
                  <a:pt x="772616" y="850128"/>
                  <a:pt x="754889" y="855388"/>
                  <a:pt x="793161" y="845820"/>
                </a:cubicBezTo>
                <a:cubicBezTo>
                  <a:pt x="808401" y="835660"/>
                  <a:pt x="822498" y="823531"/>
                  <a:pt x="838881" y="815340"/>
                </a:cubicBezTo>
                <a:cubicBezTo>
                  <a:pt x="849041" y="810260"/>
                  <a:pt x="858920" y="804575"/>
                  <a:pt x="869361" y="800100"/>
                </a:cubicBezTo>
                <a:cubicBezTo>
                  <a:pt x="876744" y="796936"/>
                  <a:pt x="885037" y="796072"/>
                  <a:pt x="892221" y="792480"/>
                </a:cubicBezTo>
                <a:cubicBezTo>
                  <a:pt x="900412" y="788384"/>
                  <a:pt x="907130" y="781784"/>
                  <a:pt x="915081" y="777240"/>
                </a:cubicBezTo>
                <a:cubicBezTo>
                  <a:pt x="924944" y="771604"/>
                  <a:pt x="935698" y="767636"/>
                  <a:pt x="945561" y="762000"/>
                </a:cubicBezTo>
                <a:cubicBezTo>
                  <a:pt x="953512" y="757456"/>
                  <a:pt x="960230" y="750856"/>
                  <a:pt x="968421" y="746760"/>
                </a:cubicBezTo>
                <a:cubicBezTo>
                  <a:pt x="975605" y="743168"/>
                  <a:pt x="984260" y="743041"/>
                  <a:pt x="991281" y="739140"/>
                </a:cubicBezTo>
                <a:cubicBezTo>
                  <a:pt x="1007292" y="730245"/>
                  <a:pt x="1037001" y="708660"/>
                  <a:pt x="1037001" y="708660"/>
                </a:cubicBezTo>
                <a:cubicBezTo>
                  <a:pt x="1042081" y="701040"/>
                  <a:pt x="1045765" y="692276"/>
                  <a:pt x="1052241" y="685800"/>
                </a:cubicBezTo>
                <a:cubicBezTo>
                  <a:pt x="1058717" y="679324"/>
                  <a:pt x="1070247" y="678326"/>
                  <a:pt x="1075101" y="670560"/>
                </a:cubicBezTo>
                <a:cubicBezTo>
                  <a:pt x="1083615" y="656937"/>
                  <a:pt x="1081430" y="638206"/>
                  <a:pt x="1090341" y="624840"/>
                </a:cubicBezTo>
                <a:cubicBezTo>
                  <a:pt x="1110036" y="595297"/>
                  <a:pt x="1102685" y="610668"/>
                  <a:pt x="1113201" y="579120"/>
                </a:cubicBezTo>
                <a:cubicBezTo>
                  <a:pt x="1107736" y="486223"/>
                  <a:pt x="1115401" y="480140"/>
                  <a:pt x="1097961" y="419100"/>
                </a:cubicBezTo>
                <a:cubicBezTo>
                  <a:pt x="1095754" y="411377"/>
                  <a:pt x="1093933" y="403424"/>
                  <a:pt x="1090341" y="396240"/>
                </a:cubicBezTo>
                <a:cubicBezTo>
                  <a:pt x="1086245" y="388049"/>
                  <a:pt x="1079197" y="381571"/>
                  <a:pt x="1075101" y="373380"/>
                </a:cubicBezTo>
                <a:cubicBezTo>
                  <a:pt x="1071509" y="366196"/>
                  <a:pt x="1071382" y="357541"/>
                  <a:pt x="1067481" y="350520"/>
                </a:cubicBezTo>
                <a:cubicBezTo>
                  <a:pt x="1041334" y="303455"/>
                  <a:pt x="1047535" y="311822"/>
                  <a:pt x="1014141" y="289560"/>
                </a:cubicBezTo>
                <a:cubicBezTo>
                  <a:pt x="985982" y="247321"/>
                  <a:pt x="1015012" y="280731"/>
                  <a:pt x="976041" y="259080"/>
                </a:cubicBezTo>
                <a:cubicBezTo>
                  <a:pt x="960030" y="250185"/>
                  <a:pt x="947697" y="234392"/>
                  <a:pt x="930321" y="228600"/>
                </a:cubicBezTo>
                <a:cubicBezTo>
                  <a:pt x="872862" y="209447"/>
                  <a:pt x="943687" y="235283"/>
                  <a:pt x="884601" y="205740"/>
                </a:cubicBezTo>
                <a:cubicBezTo>
                  <a:pt x="877417" y="202148"/>
                  <a:pt x="869361" y="200660"/>
                  <a:pt x="861741" y="198120"/>
                </a:cubicBezTo>
                <a:cubicBezTo>
                  <a:pt x="851581" y="190500"/>
                  <a:pt x="842288" y="181561"/>
                  <a:pt x="831261" y="175260"/>
                </a:cubicBezTo>
                <a:cubicBezTo>
                  <a:pt x="824287" y="171275"/>
                  <a:pt x="815713" y="170964"/>
                  <a:pt x="808401" y="167640"/>
                </a:cubicBezTo>
                <a:cubicBezTo>
                  <a:pt x="787719" y="158239"/>
                  <a:pt x="766344" y="149762"/>
                  <a:pt x="747441" y="137160"/>
                </a:cubicBezTo>
                <a:cubicBezTo>
                  <a:pt x="732201" y="127000"/>
                  <a:pt x="719097" y="112472"/>
                  <a:pt x="701721" y="106680"/>
                </a:cubicBezTo>
                <a:cubicBezTo>
                  <a:pt x="694101" y="104140"/>
                  <a:pt x="685882" y="102961"/>
                  <a:pt x="678861" y="99060"/>
                </a:cubicBezTo>
                <a:cubicBezTo>
                  <a:pt x="662850" y="90165"/>
                  <a:pt x="650147" y="75382"/>
                  <a:pt x="633141" y="68580"/>
                </a:cubicBezTo>
                <a:cubicBezTo>
                  <a:pt x="620441" y="63500"/>
                  <a:pt x="607275" y="59457"/>
                  <a:pt x="595041" y="53340"/>
                </a:cubicBezTo>
                <a:cubicBezTo>
                  <a:pt x="581794" y="46716"/>
                  <a:pt x="569500" y="38330"/>
                  <a:pt x="556941" y="30480"/>
                </a:cubicBezTo>
                <a:cubicBezTo>
                  <a:pt x="549175" y="25626"/>
                  <a:pt x="542272" y="19336"/>
                  <a:pt x="534081" y="15240"/>
                </a:cubicBezTo>
                <a:cubicBezTo>
                  <a:pt x="499057" y="-2272"/>
                  <a:pt x="520816" y="17215"/>
                  <a:pt x="50360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EducationalDevelopment\Revitalized Education Program\8. Content\13. The Navigator\Online Version\Image Assets\Toastmasters-Pathway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3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696200" cy="762000"/>
          </a:xfrm>
        </p:spPr>
        <p:txBody>
          <a:bodyPr/>
          <a:lstStyle/>
          <a:p>
            <a:pPr algn="ctr"/>
            <a:r>
              <a:rPr lang="en-US" sz="4000" dirty="0"/>
              <a:t>Enter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3818-5E14-4C6B-9F75-5C1EE15B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0700"/>
            <a:ext cx="77724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Select a Path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Path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Launch Your First Project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Submit Awards</a:t>
            </a:r>
          </a:p>
        </p:txBody>
      </p:sp>
    </p:spTree>
    <p:extLst>
      <p:ext uri="{BB962C8B-B14F-4D97-AF65-F5344CB8AC3E}">
        <p14:creationId xmlns:p14="http://schemas.microsoft.com/office/powerpoint/2010/main" val="18861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4374-12E8-4662-BA62-6054CB5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83D0-F5EA-40A8-B901-6E5532D86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6D122-2C00-410C-935A-20850FE324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6B873-D43E-4AEA-9F34-FA6EC803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473"/>
            <a:ext cx="9144000" cy="5615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67D07-37F4-4EFB-9A09-6ABE50A55FED}"/>
              </a:ext>
            </a:extLst>
          </p:cNvPr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Login with your name and self-chosen password. Your name will appear in burgundy banner – click on your name.</a:t>
            </a:r>
          </a:p>
        </p:txBody>
      </p:sp>
    </p:spTree>
    <p:extLst>
      <p:ext uri="{BB962C8B-B14F-4D97-AF65-F5344CB8AC3E}">
        <p14:creationId xmlns:p14="http://schemas.microsoft.com/office/powerpoint/2010/main" val="406846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5F0094-667B-4054-A6D0-D9788734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33400"/>
            <a:ext cx="7696200" cy="697871"/>
          </a:xfrm>
        </p:spPr>
        <p:txBody>
          <a:bodyPr/>
          <a:lstStyle/>
          <a:p>
            <a:r>
              <a:rPr lang="en-US" dirty="0"/>
              <a:t>Login, or setup your account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953F7E-6EBA-4DFB-A149-F56789EC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451" y="1231271"/>
            <a:ext cx="4063498" cy="54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61A85-F5CD-4677-9274-5C259673D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8209634" cy="4953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17A1C-2D29-4800-9A53-CF8A94635548}"/>
              </a:ext>
            </a:extLst>
          </p:cNvPr>
          <p:cNvSpPr txBox="1"/>
          <p:nvPr/>
        </p:nvSpPr>
        <p:spPr>
          <a:xfrm>
            <a:off x="263317" y="362634"/>
            <a:ext cx="83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click on your name, this page appears.  Click on the middle tile, </a:t>
            </a:r>
          </a:p>
          <a:p>
            <a:r>
              <a:rPr lang="en-US" dirty="0"/>
              <a:t>“Choose a New Path” to take the assessment and choose a Path</a:t>
            </a:r>
          </a:p>
        </p:txBody>
      </p:sp>
    </p:spTree>
    <p:extLst>
      <p:ext uri="{BB962C8B-B14F-4D97-AF65-F5344CB8AC3E}">
        <p14:creationId xmlns:p14="http://schemas.microsoft.com/office/powerpoint/2010/main" val="14632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C6934-8255-4630-A845-87B64CCD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01" y="742191"/>
            <a:ext cx="7497998" cy="57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27F6-F2EF-4856-927B-326278C8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69" y="627058"/>
            <a:ext cx="5827062" cy="585209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42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00CC3-962A-4957-975A-4782BB353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614362"/>
            <a:ext cx="7096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40352"/>
      </p:ext>
    </p:extLst>
  </p:cSld>
  <p:clrMapOvr>
    <a:masterClrMapping/>
  </p:clrMapOvr>
</p:sld>
</file>

<file path=ppt/theme/theme1.xml><?xml version="1.0" encoding="utf-8"?>
<a:theme xmlns:a="http://schemas.openxmlformats.org/drawingml/2006/main" name="Pathways PPT templat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B2B1"/>
      </a:accent1>
      <a:accent2>
        <a:srgbClr val="800000"/>
      </a:accent2>
      <a:accent3>
        <a:srgbClr val="06305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B2B1"/>
      </a:accent1>
      <a:accent2>
        <a:srgbClr val="800000"/>
      </a:accent2>
      <a:accent3>
        <a:srgbClr val="06305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Pathways PPT template</Template>
  <TotalTime>12617</TotalTime>
  <Words>361</Words>
  <Application>Microsoft Office PowerPoint</Application>
  <PresentationFormat>On-screen Show (4:3)</PresentationFormat>
  <Paragraphs>55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Webdings</vt:lpstr>
      <vt:lpstr>Wingdings</vt:lpstr>
      <vt:lpstr>Pathways PPT template</vt:lpstr>
      <vt:lpstr>Office Theme</vt:lpstr>
      <vt:lpstr>1_Office Theme</vt:lpstr>
      <vt:lpstr>PowerPoint Presentation</vt:lpstr>
      <vt:lpstr>The Hardest Part of Any New Project …</vt:lpstr>
      <vt:lpstr>Enter Pathways</vt:lpstr>
      <vt:lpstr>PowerPoint Presentation</vt:lpstr>
      <vt:lpstr>Login, or setup your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Details on Any Path</vt:lpstr>
      <vt:lpstr>Enter Pathways</vt:lpstr>
      <vt:lpstr>PowerPoint Presentation</vt:lpstr>
      <vt:lpstr>PowerPoint Presentation</vt:lpstr>
      <vt:lpstr>PowerPoint Presentation</vt:lpstr>
      <vt:lpstr>PowerPoint Presentation</vt:lpstr>
      <vt:lpstr>Enter Pathways</vt:lpstr>
      <vt:lpstr>Completing Projects, Levels and Awards Online Who Does What?</vt:lpstr>
      <vt:lpstr>PowerPoint Presentation</vt:lpstr>
      <vt:lpstr>PowerPoint Presentation</vt:lpstr>
      <vt:lpstr>PowerPoint Presentation</vt:lpstr>
      <vt:lpstr>PowerPoint Presentation</vt:lpstr>
      <vt:lpstr>Completing Projects, Levels and Awards Online</vt:lpstr>
      <vt:lpstr>PowerPoint Presentation</vt:lpstr>
      <vt:lpstr>PowerPoint Presentation</vt:lpstr>
      <vt:lpstr>Base Camp Manager duties  See “Pending Requests” If member has completed all the requirements for a level, indicate it is approved.  Also go to Club Central and indicate the level completion there too.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for Undistricted Clubs</dc:title>
  <dc:creator>WHQ, D57 and the Undistricted Pathways Team</dc:creator>
  <dc:description>Contact: George Marshall, gdmarshall@gmail.com</dc:description>
  <cp:lastModifiedBy>Lindy Sinclair</cp:lastModifiedBy>
  <cp:revision>222</cp:revision>
  <cp:lastPrinted>2018-04-18T18:45:16Z</cp:lastPrinted>
  <dcterms:created xsi:type="dcterms:W3CDTF">2017-01-24T17:51:02Z</dcterms:created>
  <dcterms:modified xsi:type="dcterms:W3CDTF">2021-03-08T01:09:40Z</dcterms:modified>
</cp:coreProperties>
</file>