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76" r:id="rId9"/>
    <p:sldId id="265" r:id="rId10"/>
    <p:sldId id="263" r:id="rId11"/>
    <p:sldId id="266" r:id="rId12"/>
    <p:sldId id="264" r:id="rId13"/>
    <p:sldId id="268" r:id="rId14"/>
    <p:sldId id="267" r:id="rId15"/>
    <p:sldId id="269" r:id="rId16"/>
    <p:sldId id="270" r:id="rId17"/>
    <p:sldId id="272" r:id="rId18"/>
    <p:sldId id="273" r:id="rId19"/>
    <p:sldId id="274" r:id="rId20"/>
    <p:sldId id="277" r:id="rId21"/>
    <p:sldId id="278" r:id="rId22"/>
    <p:sldId id="279" r:id="rId23"/>
    <p:sldId id="271" r:id="rId24"/>
    <p:sldId id="275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2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240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9462EF3-3C4F-43EE-ACEE-D4B806740EA3}" type="datetimeFigureOut">
              <a:rPr lang="en-US" dirty="0"/>
              <a:pPr/>
              <a:t>5/21/21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B39-165A-4B68-AA5C-581F5336313C}" type="datetimeFigureOut">
              <a:rPr lang="en-US" dirty="0"/>
              <a:t>5/21/21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dirty="0"/>
              <a:t>5/21/21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dirty="0"/>
              <a:t>5/21/21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dirty="0"/>
              <a:t>5/21/21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A17D-0BEA-4E76-A7FC-F7C188BC48D1}" type="datetimeFigureOut">
              <a:rPr lang="en-US" dirty="0"/>
              <a:t>5/21/21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7D-18CA-4236-82B9-D75EB1D66EAE}" type="datetimeFigureOut">
              <a:rPr lang="en-US" dirty="0"/>
              <a:t>5/21/21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dirty="0"/>
              <a:t>5/21/21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dirty="0"/>
              <a:t>5/21/21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dirty="0"/>
              <a:t>5/21/21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dirty="0"/>
              <a:t>5/21/21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dirty="0"/>
              <a:t>5/21/21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dirty="0"/>
              <a:t>5/21/21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dirty="0"/>
              <a:t>5/21/21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dirty="0"/>
              <a:t>5/21/21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dirty="0"/>
              <a:t>5/21/21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dirty="0"/>
              <a:t>5/21/21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0786BE5-D2A3-4BF0-8B30-D7403E61B3DC}" type="datetimeFigureOut">
              <a:rPr lang="en-US" dirty="0"/>
              <a:t>5/21/21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d57tm.org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d57tm.us7.list-manage.com/track/click?u=85dad92210ed21ac7dd929f83&amp;id=3772c6b657&amp;e=586c2f7650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toastmasters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B4A79-4E44-41F5-A442-9CE93A93F5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Legal Shortcuts in Pathways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D8D115-B0A1-4A4A-B225-C3D811F7F1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Lindy Sinclair, DTM4, Pathways chair</a:t>
            </a:r>
          </a:p>
          <a:p>
            <a:r>
              <a:rPr lang="en-US" dirty="0"/>
              <a:t>April 1, 2021</a:t>
            </a:r>
          </a:p>
        </p:txBody>
      </p:sp>
    </p:spTree>
    <p:extLst>
      <p:ext uri="{BB962C8B-B14F-4D97-AF65-F5344CB8AC3E}">
        <p14:creationId xmlns:p14="http://schemas.microsoft.com/office/powerpoint/2010/main" val="2760661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B7ED2-60F5-44D3-87D0-054AA50CC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next few items are only for clubs that use </a:t>
            </a:r>
            <a:r>
              <a:rPr lang="en-US" dirty="0" err="1"/>
              <a:t>freetoasthost</a:t>
            </a:r>
            <a:r>
              <a:rPr lang="en-US" dirty="0"/>
              <a:t> for their website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65014E-E87C-41AF-8905-BD652CF704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58" t="45714" r="22143" b="10223"/>
          <a:stretch/>
        </p:blipFill>
        <p:spPr>
          <a:xfrm>
            <a:off x="3918856" y="3196046"/>
            <a:ext cx="5730241" cy="302187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E12CEA3-DE40-4FF2-812E-412BF98B8C6F}"/>
              </a:ext>
            </a:extLst>
          </p:cNvPr>
          <p:cNvSpPr/>
          <p:nvPr/>
        </p:nvSpPr>
        <p:spPr>
          <a:xfrm>
            <a:off x="4458789" y="4345577"/>
            <a:ext cx="1524000" cy="522514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6ABFCA-CE2E-4C77-BA85-22EFB7565C68}"/>
              </a:ext>
            </a:extLst>
          </p:cNvPr>
          <p:cNvSpPr/>
          <p:nvPr/>
        </p:nvSpPr>
        <p:spPr>
          <a:xfrm>
            <a:off x="7371806" y="4345577"/>
            <a:ext cx="1524000" cy="522514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1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B4A79-4E44-41F5-A442-9CE93A93F5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en-US" sz="4800" dirty="0"/>
              <a:t>Fastest way to find where you are in your Path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D8D115-B0A1-4A4A-B225-C3D811F7F1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Lindy Sinclair, DTM4, Pathways chair</a:t>
            </a:r>
          </a:p>
          <a:p>
            <a:r>
              <a:rPr lang="en-US" dirty="0"/>
              <a:t>April 1, 2021</a:t>
            </a:r>
          </a:p>
        </p:txBody>
      </p:sp>
    </p:spTree>
    <p:extLst>
      <p:ext uri="{BB962C8B-B14F-4D97-AF65-F5344CB8AC3E}">
        <p14:creationId xmlns:p14="http://schemas.microsoft.com/office/powerpoint/2010/main" val="492122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B7ED2-60F5-44D3-87D0-054AA50CC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 icons at top of agenda; click “head and shoulders” icon.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8662B4-D3D0-449F-AFE6-47255424CF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71" t="51556" r="22785" b="35365"/>
          <a:stretch/>
        </p:blipFill>
        <p:spPr>
          <a:xfrm>
            <a:off x="1402081" y="2855322"/>
            <a:ext cx="5625738" cy="89698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12A02E4-194A-4306-A9A8-668D7AE10DC5}"/>
              </a:ext>
            </a:extLst>
          </p:cNvPr>
          <p:cNvSpPr/>
          <p:nvPr/>
        </p:nvSpPr>
        <p:spPr>
          <a:xfrm>
            <a:off x="5229693" y="2657202"/>
            <a:ext cx="670560" cy="646611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E1182E-3B63-4F26-BD16-DEB045234B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00" t="36318" r="32000" b="18603"/>
          <a:stretch/>
        </p:blipFill>
        <p:spPr>
          <a:xfrm>
            <a:off x="7271657" y="3561805"/>
            <a:ext cx="4693920" cy="309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88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B7ED2-60F5-44D3-87D0-054AA50CC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“speeches”, your name and the period, e.g. Current TM year. Click Run/download.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E1182E-3B63-4F26-BD16-DEB045234B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00" t="36318" r="32000" b="18603"/>
          <a:stretch/>
        </p:blipFill>
        <p:spPr>
          <a:xfrm>
            <a:off x="3439885" y="3303813"/>
            <a:ext cx="4693920" cy="309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083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04D9F-D73A-4C15-8E5F-4DF82637B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978" y="969264"/>
            <a:ext cx="8825659" cy="704088"/>
          </a:xfrm>
        </p:spPr>
        <p:txBody>
          <a:bodyPr/>
          <a:lstStyle/>
          <a:p>
            <a:r>
              <a:rPr lang="en-US" dirty="0"/>
              <a:t>See speeches you have given this year with date, title, project, etc.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BE900D-464D-4FEC-ADCD-EAE37E9D37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4" t="10659" r="6602" b="36053"/>
          <a:stretch/>
        </p:blipFill>
        <p:spPr>
          <a:xfrm>
            <a:off x="1428206" y="2595154"/>
            <a:ext cx="9649097" cy="3117669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B18B88BD-9A9E-4D47-A12B-EBE8EE58D17F}"/>
              </a:ext>
            </a:extLst>
          </p:cNvPr>
          <p:cNvSpPr/>
          <p:nvPr/>
        </p:nvSpPr>
        <p:spPr>
          <a:xfrm>
            <a:off x="1820092" y="270684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45038856-5089-44B5-BBF3-DED3049618E9}"/>
              </a:ext>
            </a:extLst>
          </p:cNvPr>
          <p:cNvSpPr/>
          <p:nvPr/>
        </p:nvSpPr>
        <p:spPr>
          <a:xfrm>
            <a:off x="2856412" y="270684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E24E4941-77CD-4AEA-BBF1-AFEF8C60CFE7}"/>
              </a:ext>
            </a:extLst>
          </p:cNvPr>
          <p:cNvSpPr/>
          <p:nvPr/>
        </p:nvSpPr>
        <p:spPr>
          <a:xfrm>
            <a:off x="3645844" y="270684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8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B4A79-4E44-41F5-A442-9CE93A93F5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4. </a:t>
            </a:r>
            <a:r>
              <a:rPr lang="en-US" sz="4800" dirty="0"/>
              <a:t>See what is coming up next in your Path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D8D115-B0A1-4A4A-B225-C3D811F7F1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Lindy Sinclair, DTM4, Pathways chair</a:t>
            </a:r>
          </a:p>
          <a:p>
            <a:r>
              <a:rPr lang="en-US" dirty="0"/>
              <a:t>April 1, 2021</a:t>
            </a:r>
          </a:p>
        </p:txBody>
      </p:sp>
    </p:spTree>
    <p:extLst>
      <p:ext uri="{BB962C8B-B14F-4D97-AF65-F5344CB8AC3E}">
        <p14:creationId xmlns:p14="http://schemas.microsoft.com/office/powerpoint/2010/main" val="4248197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4E1EB-3AB2-4C66-87B6-37744F105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617" y="600891"/>
            <a:ext cx="8741186" cy="1072461"/>
          </a:xfrm>
        </p:spPr>
        <p:txBody>
          <a:bodyPr/>
          <a:lstStyle/>
          <a:p>
            <a:r>
              <a:rPr lang="en-US" dirty="0"/>
              <a:t>Say you’ve just finished L4 and want to see what’s coming up in L5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1C0432-423C-4ECA-B79E-9241FF916D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72" t="40888" r="21714" b="5651"/>
          <a:stretch/>
        </p:blipFill>
        <p:spPr>
          <a:xfrm>
            <a:off x="1985554" y="1905078"/>
            <a:ext cx="7672251" cy="48353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70A4BA-A978-40C1-910E-924BFF5CFF0C}"/>
              </a:ext>
            </a:extLst>
          </p:cNvPr>
          <p:cNvSpPr/>
          <p:nvPr/>
        </p:nvSpPr>
        <p:spPr>
          <a:xfrm>
            <a:off x="3988526" y="4781006"/>
            <a:ext cx="4014651" cy="1593668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0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79320-6C1C-4640-9CB0-E1328C814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Or… go to </a:t>
            </a:r>
            <a:r>
              <a:rPr lang="en-US" sz="2800" dirty="0">
                <a:hlinkClick r:id="rId2"/>
              </a:rPr>
              <a:t>www.d57tm.org</a:t>
            </a:r>
            <a:r>
              <a:rPr lang="en-US" sz="2800" dirty="0"/>
              <a:t>; Member Resources</a:t>
            </a:r>
            <a:br>
              <a:rPr lang="en-US" dirty="0"/>
            </a:br>
            <a:r>
              <a:rPr lang="en-US" sz="2800" dirty="0"/>
              <a:t>Pathways Learning Zone 2020-2021and click on “Pathways Path and Projects catalog”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C1E2ED-7F7E-4704-AE05-D71CCFBC38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9265" t="15928" r="26709" b="8039"/>
          <a:stretch/>
        </p:blipFill>
        <p:spPr>
          <a:xfrm>
            <a:off x="2804746" y="2372620"/>
            <a:ext cx="5460023" cy="3298418"/>
          </a:xfrm>
        </p:spPr>
      </p:pic>
    </p:spTree>
    <p:extLst>
      <p:ext uri="{BB962C8B-B14F-4D97-AF65-F5344CB8AC3E}">
        <p14:creationId xmlns:p14="http://schemas.microsoft.com/office/powerpoint/2010/main" val="3763178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4EA5F-E060-4061-AE11-9602BD61B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the page for your Path and select a project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0DB65D-3BBF-40D8-BE9E-18DD8CE2BA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410" t="16957" r="27460" b="7378"/>
          <a:stretch/>
        </p:blipFill>
        <p:spPr>
          <a:xfrm>
            <a:off x="2795954" y="2450299"/>
            <a:ext cx="4975307" cy="3985670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8159ABF-5A43-48AE-944E-82FE0F534D7D}"/>
              </a:ext>
            </a:extLst>
          </p:cNvPr>
          <p:cNvSpPr/>
          <p:nvPr/>
        </p:nvSpPr>
        <p:spPr>
          <a:xfrm>
            <a:off x="5257800" y="3429000"/>
            <a:ext cx="2145323" cy="430823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02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770F9-EF24-4ADF-BD2B-C6BF80B30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 the description of that project.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3953FE-B6D4-4492-8354-C2DAB4317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845" t="19531" r="27604" b="7377"/>
          <a:stretch/>
        </p:blipFill>
        <p:spPr>
          <a:xfrm>
            <a:off x="3270738" y="2565608"/>
            <a:ext cx="5486400" cy="4292392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B582A94-7EAF-4C5B-BDE2-8C7EA7C0B0EF}"/>
              </a:ext>
            </a:extLst>
          </p:cNvPr>
          <p:cNvSpPr/>
          <p:nvPr/>
        </p:nvSpPr>
        <p:spPr>
          <a:xfrm>
            <a:off x="4106008" y="3429000"/>
            <a:ext cx="3420207" cy="1072662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77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B4A79-4E44-41F5-A442-9CE93A93F5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1. Fastest way to your current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D8D115-B0A1-4A4A-B225-C3D811F7F1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Lindy Sinclair, DTM4, Pathways chair</a:t>
            </a:r>
          </a:p>
          <a:p>
            <a:r>
              <a:rPr lang="en-US" dirty="0"/>
              <a:t>April 1, 2021</a:t>
            </a:r>
          </a:p>
        </p:txBody>
      </p:sp>
    </p:spTree>
    <p:extLst>
      <p:ext uri="{BB962C8B-B14F-4D97-AF65-F5344CB8AC3E}">
        <p14:creationId xmlns:p14="http://schemas.microsoft.com/office/powerpoint/2010/main" val="3719050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8715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81738-CFA2-4427-9C90-19F4D27EF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Path extension of 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4BAD09-6DAB-4881-B7E5-4FDB34E8A393}"/>
              </a:ext>
            </a:extLst>
          </p:cNvPr>
          <p:cNvSpPr txBox="1"/>
          <p:nvPr/>
        </p:nvSpPr>
        <p:spPr>
          <a:xfrm>
            <a:off x="720968" y="3086100"/>
            <a:ext cx="101375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If you are eligible, you will have received an email from </a:t>
            </a:r>
          </a:p>
          <a:p>
            <a:r>
              <a:rPr lang="en-US" sz="2800" dirty="0"/>
              <a:t>Toastmasters International, letting you know that you can</a:t>
            </a:r>
          </a:p>
          <a:p>
            <a:r>
              <a:rPr lang="en-US" sz="2800" dirty="0"/>
              <a:t>still get your free Path until April 7</a:t>
            </a:r>
            <a:r>
              <a:rPr lang="en-US" sz="2800" baseline="30000" dirty="0"/>
              <a:t>th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781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25280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3C886-0084-4B75-8145-D0C8B7D87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incentive for VPPs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DB1A34-F4C4-4D39-B5DC-73EC8BFE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48" t="24487" r="25310" b="3975"/>
          <a:stretch/>
        </p:blipFill>
        <p:spPr>
          <a:xfrm>
            <a:off x="2004646" y="1951892"/>
            <a:ext cx="8036170" cy="490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9293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15A8B-2D17-400B-B0F0-1CB83339A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Continuation of “New incentive for VPPs”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C3DA7E31-E1C0-4BCB-9FE8-1D1A54A15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3486" y="3042579"/>
            <a:ext cx="8247184" cy="32624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/>
            <a:r>
              <a:rPr lang="en-US" altLang="en-US" dirty="0">
                <a:solidFill>
                  <a:srgbClr val="000000"/>
                </a:solidFill>
                <a:latin typeface="Helvetica" panose="020B0604020202020204" pitchFamily="34" charset="0"/>
              </a:rPr>
              <a:t>Include screenshots of the DCP reports for 3/31/21 and 5/31/21. </a:t>
            </a:r>
          </a:p>
          <a:p>
            <a:pPr lvl="0" defTabSz="914400"/>
            <a:endParaRPr lang="en-US" altLang="en-US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lvl="0" defTabSz="914400"/>
            <a:r>
              <a:rPr lang="en-US" altLang="en-US" dirty="0">
                <a:solidFill>
                  <a:srgbClr val="000000"/>
                </a:solidFill>
                <a:latin typeface="Helvetica" panose="020B0604020202020204" pitchFamily="34" charset="0"/>
              </a:rPr>
              <a:t>Go to </a:t>
            </a:r>
            <a:r>
              <a:rPr lang="en-US" altLang="en-US" u="sng" dirty="0">
                <a:solidFill>
                  <a:srgbClr val="007C89"/>
                </a:solidFill>
                <a:latin typeface="Helvetica" panose="020B0604020202020204" pitchFamily="34" charset="0"/>
                <a:hlinkClick r:id="rId2"/>
              </a:rPr>
              <a:t>http://dashboards.toastmasters.org/</a:t>
            </a:r>
            <a:r>
              <a:rPr lang="en-US" altLang="en-US" dirty="0">
                <a:solidFill>
                  <a:srgbClr val="000000"/>
                </a:solidFill>
                <a:latin typeface="Helvetica" panose="020B0604020202020204" pitchFamily="34" charset="0"/>
              </a:rPr>
              <a:t> and type in your club number on the left to see where you are currently.</a:t>
            </a:r>
            <a:br>
              <a:rPr lang="en-US" altLang="en-US" sz="1400" dirty="0"/>
            </a:br>
            <a:br>
              <a:rPr lang="en-US" altLang="en-US" sz="4000" dirty="0"/>
            </a:br>
            <a:r>
              <a:rPr lang="en-US" altLang="en-US" dirty="0">
                <a:solidFill>
                  <a:srgbClr val="000000"/>
                </a:solidFill>
                <a:latin typeface="Helvetica" panose="020B0604020202020204" pitchFamily="34" charset="0"/>
              </a:rPr>
              <a:t>Chocolates to the victor!!</a:t>
            </a:r>
            <a:br>
              <a:rPr lang="en-US" altLang="en-US" sz="1400" dirty="0"/>
            </a:br>
            <a:br>
              <a:rPr lang="en-US" altLang="en-US" sz="4000" dirty="0"/>
            </a:br>
            <a:r>
              <a:rPr lang="en-US" altLang="en-US" b="1" dirty="0">
                <a:solidFill>
                  <a:srgbClr val="000000"/>
                </a:solidFill>
                <a:latin typeface="Helvetica" panose="020B0604020202020204" pitchFamily="34" charset="0"/>
              </a:rPr>
              <a:t>Lindy Sinclair</a:t>
            </a:r>
            <a:br>
              <a:rPr lang="en-US" altLang="en-US" sz="1400" dirty="0"/>
            </a:br>
            <a:r>
              <a:rPr lang="en-US" altLang="en-US" i="1" dirty="0">
                <a:solidFill>
                  <a:srgbClr val="000000"/>
                </a:solidFill>
                <a:latin typeface="Helvetica" panose="020B0604020202020204" pitchFamily="34" charset="0"/>
              </a:rPr>
              <a:t>Pathways Chair</a:t>
            </a:r>
            <a:r>
              <a:rPr lang="en-US" altLang="en-US" sz="1400" dirty="0"/>
              <a:t> </a:t>
            </a:r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185762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396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0DBDC-9010-489A-8D3F-AD05851C6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to </a:t>
            </a:r>
            <a:r>
              <a:rPr lang="en-US" dirty="0">
                <a:hlinkClick r:id="rId2"/>
              </a:rPr>
              <a:t>www.toastmasters.org</a:t>
            </a:r>
            <a:r>
              <a:rPr lang="en-US" dirty="0"/>
              <a:t> and click on “Login” in burgundy banner.  Log in with your password.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506C09-D473-421D-AE08-4EEA3C24CF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46" t="12314" r="30477" b="72225"/>
          <a:stretch/>
        </p:blipFill>
        <p:spPr>
          <a:xfrm>
            <a:off x="317496" y="2672861"/>
            <a:ext cx="11557008" cy="307331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C05A75D-BE9D-4C64-83B3-F8AB60F95AE2}"/>
              </a:ext>
            </a:extLst>
          </p:cNvPr>
          <p:cNvSpPr/>
          <p:nvPr/>
        </p:nvSpPr>
        <p:spPr>
          <a:xfrm>
            <a:off x="8176846" y="2672862"/>
            <a:ext cx="1529862" cy="958361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5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2FA6A-7A93-4AE7-B222-751A97E68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name appears in burgundy banner; click on your name.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325323-F31C-4B7A-9423-4120218CCB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146" t="12927" r="13991" b="68893"/>
          <a:stretch/>
        </p:blipFill>
        <p:spPr>
          <a:xfrm>
            <a:off x="573063" y="2795155"/>
            <a:ext cx="11490825" cy="2763982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7618E35-5BC5-4302-93AE-D66D5E65A195}"/>
              </a:ext>
            </a:extLst>
          </p:cNvPr>
          <p:cNvSpPr/>
          <p:nvPr/>
        </p:nvSpPr>
        <p:spPr>
          <a:xfrm>
            <a:off x="4285392" y="2472023"/>
            <a:ext cx="2564781" cy="1354348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96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09333-D09F-4208-9E87-FD22D26A4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screen appears.  Click on “enrolled in xx paths”.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A7C5C1-DC88-492D-A136-BEC8788541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97" r="6250" b="9057"/>
          <a:stretch/>
        </p:blipFill>
        <p:spPr>
          <a:xfrm>
            <a:off x="0" y="2708694"/>
            <a:ext cx="11430000" cy="352820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0417D3C-E615-498D-ACCD-48E7946E905B}"/>
              </a:ext>
            </a:extLst>
          </p:cNvPr>
          <p:cNvSpPr/>
          <p:nvPr/>
        </p:nvSpPr>
        <p:spPr>
          <a:xfrm>
            <a:off x="4520242" y="5417389"/>
            <a:ext cx="1733909" cy="560717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8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FC110-1FD5-47B3-BEF0-C916127A0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on “Open Curriculum”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30B370-5603-435F-A5CB-6CFBEC97EF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7111" r="7756"/>
          <a:stretch/>
        </p:blipFill>
        <p:spPr>
          <a:xfrm>
            <a:off x="-1" y="2928558"/>
            <a:ext cx="12052663" cy="3152201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AE9AF0C-944A-4D4D-9C80-5EB94414E0E5}"/>
              </a:ext>
            </a:extLst>
          </p:cNvPr>
          <p:cNvSpPr/>
          <p:nvPr/>
        </p:nvSpPr>
        <p:spPr>
          <a:xfrm>
            <a:off x="8708571" y="3944983"/>
            <a:ext cx="2281646" cy="706964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6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90119-2E42-4042-800F-FAE8273FF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on “Launch” in your current project.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6CCDBD-E192-4D69-92D3-FAC52FE49C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71" t="30477" r="9071" b="-1"/>
          <a:stretch/>
        </p:blipFill>
        <p:spPr>
          <a:xfrm>
            <a:off x="1471749" y="2090057"/>
            <a:ext cx="9614262" cy="476794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443263A-2A3B-46E0-9FB7-E3C20A7FDFAD}"/>
              </a:ext>
            </a:extLst>
          </p:cNvPr>
          <p:cNvSpPr/>
          <p:nvPr/>
        </p:nvSpPr>
        <p:spPr>
          <a:xfrm>
            <a:off x="7759337" y="3675017"/>
            <a:ext cx="1924594" cy="704088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4480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B4A79-4E44-41F5-A442-9CE93A93F5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US" sz="4800" dirty="0"/>
              <a:t>Fastest way to get details of your current project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D8D115-B0A1-4A4A-B225-C3D811F7F1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Lindy Sinclair, DTM4, Pathways chair</a:t>
            </a:r>
          </a:p>
          <a:p>
            <a:r>
              <a:rPr lang="en-US" dirty="0"/>
              <a:t>April 1, 2021</a:t>
            </a:r>
          </a:p>
        </p:txBody>
      </p:sp>
    </p:spTree>
    <p:extLst>
      <p:ext uri="{BB962C8B-B14F-4D97-AF65-F5344CB8AC3E}">
        <p14:creationId xmlns:p14="http://schemas.microsoft.com/office/powerpoint/2010/main" val="15630119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1581</TotalTime>
  <Words>391</Words>
  <Application>Microsoft Macintosh PowerPoint</Application>
  <PresentationFormat>Widescreen</PresentationFormat>
  <Paragraphs>37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Century Gothic</vt:lpstr>
      <vt:lpstr>Helvetica</vt:lpstr>
      <vt:lpstr>Wingdings 3</vt:lpstr>
      <vt:lpstr>Ion Boardroom</vt:lpstr>
      <vt:lpstr>Legal Shortcuts in Pathways</vt:lpstr>
      <vt:lpstr>1. Fastest way to your current project</vt:lpstr>
      <vt:lpstr>Go to www.toastmasters.org and click on “Login” in burgundy banner.  Log in with your password.</vt:lpstr>
      <vt:lpstr>Your name appears in burgundy banner; click on your name.</vt:lpstr>
      <vt:lpstr>This screen appears.  Click on “enrolled in xx paths”.</vt:lpstr>
      <vt:lpstr>Click on “Open Curriculum”</vt:lpstr>
      <vt:lpstr>Click on “Launch” in your current project.</vt:lpstr>
      <vt:lpstr>PowerPoint Presentation</vt:lpstr>
      <vt:lpstr>2. Fastest way to get details of your current project</vt:lpstr>
      <vt:lpstr>The next few items are only for clubs that use freetoasthost for their website</vt:lpstr>
      <vt:lpstr>3. Fastest way to find where you are in your Path</vt:lpstr>
      <vt:lpstr>See icons at top of agenda; click “head and shoulders” icon.</vt:lpstr>
      <vt:lpstr>Select “speeches”, your name and the period, e.g. Current TM year. Click Run/download.</vt:lpstr>
      <vt:lpstr>See speeches you have given this year with date, title, project, etc.</vt:lpstr>
      <vt:lpstr>4. See what is coming up next in your Path</vt:lpstr>
      <vt:lpstr>Say you’ve just finished L4 and want to see what’s coming up in L5</vt:lpstr>
      <vt:lpstr>Or… go to www.d57tm.org; Member Resources Pathways Learning Zone 2020-2021and click on “Pathways Path and Projects catalog”</vt:lpstr>
      <vt:lpstr>Open the page for your Path and select a project</vt:lpstr>
      <vt:lpstr>See the description of that project.</vt:lpstr>
      <vt:lpstr>PowerPoint Presentation</vt:lpstr>
      <vt:lpstr>Free Path extension of time</vt:lpstr>
      <vt:lpstr>PowerPoint Presentation</vt:lpstr>
      <vt:lpstr>New incentive for VPPs</vt:lpstr>
      <vt:lpstr>Continuation of “New incentive for VPPs”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Legal Shortcuts in Pathways</dc:title>
  <dc:creator>Lindy Sinclair</dc:creator>
  <cp:lastModifiedBy>Microsoft Office User</cp:lastModifiedBy>
  <cp:revision>49</cp:revision>
  <dcterms:created xsi:type="dcterms:W3CDTF">2021-03-31T05:43:15Z</dcterms:created>
  <dcterms:modified xsi:type="dcterms:W3CDTF">2021-05-21T17:18:34Z</dcterms:modified>
</cp:coreProperties>
</file>