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92" r:id="rId3"/>
    <p:sldId id="293" r:id="rId4"/>
    <p:sldId id="294" r:id="rId5"/>
    <p:sldId id="298" r:id="rId6"/>
    <p:sldId id="295" r:id="rId7"/>
    <p:sldId id="297" r:id="rId8"/>
    <p:sldId id="314" r:id="rId9"/>
    <p:sldId id="317"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Default Section" id="{168D2B23-B4C1-F942-82CC-6C8F34C87556}">
          <p14:sldIdLst>
            <p14:sldId id="292"/>
            <p14:sldId id="293"/>
            <p14:sldId id="294"/>
            <p14:sldId id="298"/>
            <p14:sldId id="295"/>
            <p14:sldId id="297"/>
          </p14:sldIdLst>
        </p14:section>
        <p14:section name="Sample ads" id="{F623876D-3836-EE48-8F50-A6F0D3556287}">
          <p14:sldIdLst>
            <p14:sldId id="314"/>
            <p14:sldId id="317"/>
          </p14:sldIdLst>
        </p14:section>
      </p14:sectionLst>
    </p:ext>
    <p:ext uri="{EFAFB233-063F-42B5-8137-9DF3F51BA10A}">
      <p15:sldGuideLst xmlns:p15="http://schemas.microsoft.com/office/powerpoint/2012/main">
        <p15:guide id="5" userDrawn="1">
          <p15:clr>
            <a:srgbClr val="A4A3A4"/>
          </p15:clr>
        </p15:guide>
        <p15:guide id="10" pos="4368" userDrawn="1">
          <p15:clr>
            <a:srgbClr val="A4A3A4"/>
          </p15:clr>
        </p15:guide>
        <p15:guide id="11" pos="7680" userDrawn="1">
          <p15:clr>
            <a:srgbClr val="A4A3A4"/>
          </p15:clr>
        </p15:guide>
        <p15:guide id="12" orient="horz" pos="41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2432"/>
    <a:srgbClr val="004165"/>
    <a:srgbClr val="F2DF74"/>
    <a:srgbClr val="A31072"/>
    <a:srgbClr val="3B4D96"/>
    <a:srgbClr val="DDD5C8"/>
    <a:srgbClr val="E0D5CC"/>
    <a:srgbClr val="A9B2B1"/>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150"/>
  </p:normalViewPr>
  <p:slideViewPr>
    <p:cSldViewPr snapToGrid="0" snapToObjects="1">
      <p:cViewPr varScale="1">
        <p:scale>
          <a:sx n="107" d="100"/>
          <a:sy n="107" d="100"/>
        </p:scale>
        <p:origin x="176" y="360"/>
      </p:cViewPr>
      <p:guideLst>
        <p:guide/>
        <p:guide pos="4368"/>
        <p:guide pos="7680"/>
        <p:guide orient="horz" pos="4104"/>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7ABD71-7848-7747-B261-D22C2E89B965}"/>
              </a:ext>
            </a:extLst>
          </p:cNvPr>
          <p:cNvSpPr>
            <a:spLocks noGrp="1"/>
          </p:cNvSpPr>
          <p:nvPr>
            <p:ph type="dt" sz="half" idx="10"/>
          </p:nvPr>
        </p:nvSpPr>
        <p:spPr/>
        <p:txBody>
          <a:bodyPr/>
          <a:lstStyle>
            <a:lvl1pPr>
              <a:defRPr/>
            </a:lvl1pPr>
          </a:lstStyle>
          <a:p>
            <a:pPr>
              <a:defRPr/>
            </a:pPr>
            <a:fld id="{CC3158D7-4B0F-5C4A-9A95-9BE1CA4B73B3}" type="datetimeFigureOut">
              <a:rPr lang="en-US"/>
              <a:pPr>
                <a:defRPr/>
              </a:pPr>
              <a:t>2/5/22</a:t>
            </a:fld>
            <a:endParaRPr lang="en-US" dirty="0"/>
          </a:p>
        </p:txBody>
      </p:sp>
      <p:sp>
        <p:nvSpPr>
          <p:cNvPr id="5" name="Footer Placeholder 4">
            <a:extLst>
              <a:ext uri="{FF2B5EF4-FFF2-40B4-BE49-F238E27FC236}">
                <a16:creationId xmlns:a16="http://schemas.microsoft.com/office/drawing/2014/main" id="{D0D47529-B519-A746-A332-774B45327C6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4987D197-B337-E64B-A71B-27A40A399867}"/>
              </a:ext>
            </a:extLst>
          </p:cNvPr>
          <p:cNvSpPr>
            <a:spLocks noGrp="1"/>
          </p:cNvSpPr>
          <p:nvPr>
            <p:ph type="sldNum" sz="quarter" idx="12"/>
          </p:nvPr>
        </p:nvSpPr>
        <p:spPr/>
        <p:txBody>
          <a:bodyPr/>
          <a:lstStyle>
            <a:lvl1pPr>
              <a:defRPr/>
            </a:lvl1pPr>
          </a:lstStyle>
          <a:p>
            <a:pPr>
              <a:defRPr/>
            </a:pPr>
            <a:fld id="{7EE314D3-1E55-8340-9062-056D7B245468}" type="slidenum">
              <a:rPr lang="en-US"/>
              <a:pPr>
                <a:defRPr/>
              </a:pPr>
              <a:t>‹#›</a:t>
            </a:fld>
            <a:endParaRPr lang="en-US" dirty="0"/>
          </a:p>
        </p:txBody>
      </p:sp>
    </p:spTree>
    <p:extLst>
      <p:ext uri="{BB962C8B-B14F-4D97-AF65-F5344CB8AC3E}">
        <p14:creationId xmlns:p14="http://schemas.microsoft.com/office/powerpoint/2010/main" val="265336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3633B-6B0C-F742-93EE-5CD1830084EF}"/>
              </a:ext>
            </a:extLst>
          </p:cNvPr>
          <p:cNvSpPr>
            <a:spLocks noGrp="1"/>
          </p:cNvSpPr>
          <p:nvPr>
            <p:ph type="dt" sz="half" idx="10"/>
          </p:nvPr>
        </p:nvSpPr>
        <p:spPr/>
        <p:txBody>
          <a:bodyPr/>
          <a:lstStyle>
            <a:lvl1pPr>
              <a:defRPr/>
            </a:lvl1pPr>
          </a:lstStyle>
          <a:p>
            <a:pPr>
              <a:defRPr/>
            </a:pPr>
            <a:fld id="{AB45D05C-7772-2746-A9C9-CFE834DE2DE2}" type="datetimeFigureOut">
              <a:rPr lang="en-US"/>
              <a:pPr>
                <a:defRPr/>
              </a:pPr>
              <a:t>2/5/22</a:t>
            </a:fld>
            <a:endParaRPr lang="en-US" dirty="0"/>
          </a:p>
        </p:txBody>
      </p:sp>
      <p:sp>
        <p:nvSpPr>
          <p:cNvPr id="5" name="Footer Placeholder 4">
            <a:extLst>
              <a:ext uri="{FF2B5EF4-FFF2-40B4-BE49-F238E27FC236}">
                <a16:creationId xmlns:a16="http://schemas.microsoft.com/office/drawing/2014/main" id="{012E58A8-54D5-B34C-99DF-B514D6392DE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2886054B-8029-9040-8F04-2E987190BC41}"/>
              </a:ext>
            </a:extLst>
          </p:cNvPr>
          <p:cNvSpPr>
            <a:spLocks noGrp="1"/>
          </p:cNvSpPr>
          <p:nvPr>
            <p:ph type="sldNum" sz="quarter" idx="12"/>
          </p:nvPr>
        </p:nvSpPr>
        <p:spPr/>
        <p:txBody>
          <a:bodyPr/>
          <a:lstStyle>
            <a:lvl1pPr>
              <a:defRPr/>
            </a:lvl1pPr>
          </a:lstStyle>
          <a:p>
            <a:pPr>
              <a:defRPr/>
            </a:pPr>
            <a:fld id="{EE21129E-33E3-2843-8EC8-CD8AC86673B2}" type="slidenum">
              <a:rPr lang="en-US"/>
              <a:pPr>
                <a:defRPr/>
              </a:pPr>
              <a:t>‹#›</a:t>
            </a:fld>
            <a:endParaRPr lang="en-US" dirty="0"/>
          </a:p>
        </p:txBody>
      </p:sp>
    </p:spTree>
    <p:extLst>
      <p:ext uri="{BB962C8B-B14F-4D97-AF65-F5344CB8AC3E}">
        <p14:creationId xmlns:p14="http://schemas.microsoft.com/office/powerpoint/2010/main" val="103647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92F432-7841-7F41-8BDE-2E59F6DA643F}"/>
              </a:ext>
            </a:extLst>
          </p:cNvPr>
          <p:cNvSpPr>
            <a:spLocks noGrp="1"/>
          </p:cNvSpPr>
          <p:nvPr>
            <p:ph type="dt" sz="half" idx="10"/>
          </p:nvPr>
        </p:nvSpPr>
        <p:spPr/>
        <p:txBody>
          <a:bodyPr/>
          <a:lstStyle>
            <a:lvl1pPr>
              <a:defRPr/>
            </a:lvl1pPr>
          </a:lstStyle>
          <a:p>
            <a:pPr>
              <a:defRPr/>
            </a:pPr>
            <a:fld id="{6A6B9776-1E79-8449-936C-164CB10E9686}" type="datetimeFigureOut">
              <a:rPr lang="en-US"/>
              <a:pPr>
                <a:defRPr/>
              </a:pPr>
              <a:t>2/5/22</a:t>
            </a:fld>
            <a:endParaRPr lang="en-US" dirty="0"/>
          </a:p>
        </p:txBody>
      </p:sp>
      <p:sp>
        <p:nvSpPr>
          <p:cNvPr id="5" name="Footer Placeholder 4">
            <a:extLst>
              <a:ext uri="{FF2B5EF4-FFF2-40B4-BE49-F238E27FC236}">
                <a16:creationId xmlns:a16="http://schemas.microsoft.com/office/drawing/2014/main" id="{21B48413-C8A7-BF45-8F4D-01EBE539156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DD038B4-9EEB-CE4D-8DD0-3EC4553B6E36}"/>
              </a:ext>
            </a:extLst>
          </p:cNvPr>
          <p:cNvSpPr>
            <a:spLocks noGrp="1"/>
          </p:cNvSpPr>
          <p:nvPr>
            <p:ph type="sldNum" sz="quarter" idx="12"/>
          </p:nvPr>
        </p:nvSpPr>
        <p:spPr/>
        <p:txBody>
          <a:bodyPr/>
          <a:lstStyle>
            <a:lvl1pPr>
              <a:defRPr/>
            </a:lvl1pPr>
          </a:lstStyle>
          <a:p>
            <a:pPr>
              <a:defRPr/>
            </a:pPr>
            <a:fld id="{C0017928-933D-F249-ADD6-B46DB931E02F}" type="slidenum">
              <a:rPr lang="en-US"/>
              <a:pPr>
                <a:defRPr/>
              </a:pPr>
              <a:t>‹#›</a:t>
            </a:fld>
            <a:endParaRPr lang="en-US" dirty="0"/>
          </a:p>
        </p:txBody>
      </p:sp>
    </p:spTree>
    <p:extLst>
      <p:ext uri="{BB962C8B-B14F-4D97-AF65-F5344CB8AC3E}">
        <p14:creationId xmlns:p14="http://schemas.microsoft.com/office/powerpoint/2010/main" val="2200717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C2C863-797D-694E-8C95-A955CFA73FBD}"/>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F539711-39DB-564C-BF9B-BBEC2AEB8A26}" type="datetimeFigureOut">
              <a:rPr lang="en-US"/>
              <a:pPr>
                <a:defRPr/>
              </a:pPr>
              <a:t>2/5/22</a:t>
            </a:fld>
            <a:endParaRPr lang="en-US" dirty="0"/>
          </a:p>
        </p:txBody>
      </p:sp>
      <p:sp>
        <p:nvSpPr>
          <p:cNvPr id="5" name="Footer Placeholder 4">
            <a:extLst>
              <a:ext uri="{FF2B5EF4-FFF2-40B4-BE49-F238E27FC236}">
                <a16:creationId xmlns:a16="http://schemas.microsoft.com/office/drawing/2014/main" id="{72E2C380-3316-B74E-8663-B8E291DDD850}"/>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F89363AE-2932-C243-A3A5-A73A6F828142}"/>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7862549-CE34-1A42-97CD-9B13F90C051E}" type="slidenum">
              <a:rPr lang="en-US"/>
              <a:pPr>
                <a:defRPr/>
              </a:pPr>
              <a:t>‹#›</a:t>
            </a:fld>
            <a:endParaRPr lang="en-US" dirty="0"/>
          </a:p>
        </p:txBody>
      </p:sp>
    </p:spTree>
    <p:extLst>
      <p:ext uri="{BB962C8B-B14F-4D97-AF65-F5344CB8AC3E}">
        <p14:creationId xmlns:p14="http://schemas.microsoft.com/office/powerpoint/2010/main" val="249060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6EF7B-DA4B-494D-AC98-D50B4BC0AC43}"/>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70F09886-90C2-BB4A-9BB5-B884C4648B0C}" type="datetimeFigureOut">
              <a:rPr lang="en-US"/>
              <a:pPr>
                <a:defRPr/>
              </a:pPr>
              <a:t>2/5/22</a:t>
            </a:fld>
            <a:endParaRPr lang="en-US" dirty="0"/>
          </a:p>
        </p:txBody>
      </p:sp>
      <p:sp>
        <p:nvSpPr>
          <p:cNvPr id="5" name="Footer Placeholder 4">
            <a:extLst>
              <a:ext uri="{FF2B5EF4-FFF2-40B4-BE49-F238E27FC236}">
                <a16:creationId xmlns:a16="http://schemas.microsoft.com/office/drawing/2014/main" id="{32B140A9-604F-354E-967D-34D4159BE4C5}"/>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5A350E85-3CE2-EB4F-A1B5-A3337FA9816E}"/>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73071B3C-183F-A347-896B-1FFC01992207}" type="slidenum">
              <a:rPr lang="en-US"/>
              <a:pPr>
                <a:defRPr/>
              </a:pPr>
              <a:t>‹#›</a:t>
            </a:fld>
            <a:endParaRPr lang="en-US" dirty="0"/>
          </a:p>
        </p:txBody>
      </p:sp>
    </p:spTree>
    <p:extLst>
      <p:ext uri="{BB962C8B-B14F-4D97-AF65-F5344CB8AC3E}">
        <p14:creationId xmlns:p14="http://schemas.microsoft.com/office/powerpoint/2010/main" val="2058596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35C2F2-8949-0F4D-9703-6655C30B4BE4}"/>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55F524DA-E6C6-D64C-84C4-739CEEF79DC7}" type="datetimeFigureOut">
              <a:rPr lang="en-US"/>
              <a:pPr>
                <a:defRPr/>
              </a:pPr>
              <a:t>2/5/22</a:t>
            </a:fld>
            <a:endParaRPr lang="en-US" dirty="0"/>
          </a:p>
        </p:txBody>
      </p:sp>
      <p:sp>
        <p:nvSpPr>
          <p:cNvPr id="5" name="Footer Placeholder 4">
            <a:extLst>
              <a:ext uri="{FF2B5EF4-FFF2-40B4-BE49-F238E27FC236}">
                <a16:creationId xmlns:a16="http://schemas.microsoft.com/office/drawing/2014/main" id="{E6F86E1A-DD3A-0343-95A8-092FC3F51B45}"/>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614CBDFD-42B7-FF47-9AE1-891CD222207B}"/>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4D414296-A383-A949-B641-E169C499D016}" type="slidenum">
              <a:rPr lang="en-US"/>
              <a:pPr>
                <a:defRPr/>
              </a:pPr>
              <a:t>‹#›</a:t>
            </a:fld>
            <a:endParaRPr lang="en-US" dirty="0"/>
          </a:p>
        </p:txBody>
      </p:sp>
    </p:spTree>
    <p:extLst>
      <p:ext uri="{BB962C8B-B14F-4D97-AF65-F5344CB8AC3E}">
        <p14:creationId xmlns:p14="http://schemas.microsoft.com/office/powerpoint/2010/main" val="3161055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15B2D4-347E-C848-B376-8B92CAE2EE2F}"/>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75944DE9-F26E-B74A-8783-30BB539DCFFD}" type="datetimeFigureOut">
              <a:rPr lang="en-US"/>
              <a:pPr>
                <a:defRPr/>
              </a:pPr>
              <a:t>2/5/22</a:t>
            </a:fld>
            <a:endParaRPr lang="en-US" dirty="0"/>
          </a:p>
        </p:txBody>
      </p:sp>
      <p:sp>
        <p:nvSpPr>
          <p:cNvPr id="6" name="Footer Placeholder 5">
            <a:extLst>
              <a:ext uri="{FF2B5EF4-FFF2-40B4-BE49-F238E27FC236}">
                <a16:creationId xmlns:a16="http://schemas.microsoft.com/office/drawing/2014/main" id="{59FD7E1F-444B-8147-A07C-D43D06C13F8B}"/>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35A50DFB-2432-5644-8714-3B30396E4B41}"/>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0A9A4DBF-B0EE-DE45-A36E-EDE0BC4D0ED5}" type="slidenum">
              <a:rPr lang="en-US"/>
              <a:pPr>
                <a:defRPr/>
              </a:pPr>
              <a:t>‹#›</a:t>
            </a:fld>
            <a:endParaRPr lang="en-US" dirty="0"/>
          </a:p>
        </p:txBody>
      </p:sp>
    </p:spTree>
    <p:extLst>
      <p:ext uri="{BB962C8B-B14F-4D97-AF65-F5344CB8AC3E}">
        <p14:creationId xmlns:p14="http://schemas.microsoft.com/office/powerpoint/2010/main" val="1238847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09C607-6534-6B41-B7E2-47CB4CBE26F3}"/>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484D217-ADBC-514B-9E10-9C0481FEF736}" type="datetimeFigureOut">
              <a:rPr lang="en-US"/>
              <a:pPr>
                <a:defRPr/>
              </a:pPr>
              <a:t>2/5/22</a:t>
            </a:fld>
            <a:endParaRPr lang="en-US" dirty="0"/>
          </a:p>
        </p:txBody>
      </p:sp>
      <p:sp>
        <p:nvSpPr>
          <p:cNvPr id="8" name="Footer Placeholder 7">
            <a:extLst>
              <a:ext uri="{FF2B5EF4-FFF2-40B4-BE49-F238E27FC236}">
                <a16:creationId xmlns:a16="http://schemas.microsoft.com/office/drawing/2014/main" id="{D91F6360-D277-DE42-9A6A-5302AF76399D}"/>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9" name="Slide Number Placeholder 8">
            <a:extLst>
              <a:ext uri="{FF2B5EF4-FFF2-40B4-BE49-F238E27FC236}">
                <a16:creationId xmlns:a16="http://schemas.microsoft.com/office/drawing/2014/main" id="{7DF55F1E-1772-5C4E-B0F6-9BAB009439A9}"/>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72B0DD0-024D-884E-89C8-7F4FF72671D5}" type="slidenum">
              <a:rPr lang="en-US"/>
              <a:pPr>
                <a:defRPr/>
              </a:pPr>
              <a:t>‹#›</a:t>
            </a:fld>
            <a:endParaRPr lang="en-US" dirty="0"/>
          </a:p>
        </p:txBody>
      </p:sp>
    </p:spTree>
    <p:extLst>
      <p:ext uri="{BB962C8B-B14F-4D97-AF65-F5344CB8AC3E}">
        <p14:creationId xmlns:p14="http://schemas.microsoft.com/office/powerpoint/2010/main" val="3976035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28E6DF9D-9E02-B14A-99BA-F7FAC45C14A3}"/>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02E1BA53-08EB-E544-AC6B-3984A5D078B6}" type="datetimeFigureOut">
              <a:rPr lang="en-US"/>
              <a:pPr>
                <a:defRPr/>
              </a:pPr>
              <a:t>2/5/22</a:t>
            </a:fld>
            <a:endParaRPr lang="en-US" dirty="0"/>
          </a:p>
        </p:txBody>
      </p:sp>
      <p:sp>
        <p:nvSpPr>
          <p:cNvPr id="4" name="Footer Placeholder 3">
            <a:extLst>
              <a:ext uri="{FF2B5EF4-FFF2-40B4-BE49-F238E27FC236}">
                <a16:creationId xmlns:a16="http://schemas.microsoft.com/office/drawing/2014/main" id="{11302D21-E0EA-2C4A-9D31-081C600AD8E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A755490F-F013-ED4C-9225-5F65779C2875}"/>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80CE934-29FC-6A4F-940D-85ED61D825E9}" type="slidenum">
              <a:rPr lang="en-US"/>
              <a:pPr>
                <a:defRPr/>
              </a:pPr>
              <a:t>‹#›</a:t>
            </a:fld>
            <a:endParaRPr lang="en-US" dirty="0"/>
          </a:p>
        </p:txBody>
      </p:sp>
    </p:spTree>
    <p:extLst>
      <p:ext uri="{BB962C8B-B14F-4D97-AF65-F5344CB8AC3E}">
        <p14:creationId xmlns:p14="http://schemas.microsoft.com/office/powerpoint/2010/main" val="24442613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4BC6EA-5216-5D46-8F9E-83B9FE8CD99A}"/>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372ED7D6-1447-3E4B-87C4-939DAE99C02D}" type="datetimeFigureOut">
              <a:rPr lang="en-US"/>
              <a:pPr>
                <a:defRPr/>
              </a:pPr>
              <a:t>2/5/22</a:t>
            </a:fld>
            <a:endParaRPr lang="en-US" dirty="0"/>
          </a:p>
        </p:txBody>
      </p:sp>
      <p:sp>
        <p:nvSpPr>
          <p:cNvPr id="3" name="Footer Placeholder 2">
            <a:extLst>
              <a:ext uri="{FF2B5EF4-FFF2-40B4-BE49-F238E27FC236}">
                <a16:creationId xmlns:a16="http://schemas.microsoft.com/office/drawing/2014/main" id="{07192A45-D6DD-0B41-AC17-D2D3C5D6B4CA}"/>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4" name="Slide Number Placeholder 3">
            <a:extLst>
              <a:ext uri="{FF2B5EF4-FFF2-40B4-BE49-F238E27FC236}">
                <a16:creationId xmlns:a16="http://schemas.microsoft.com/office/drawing/2014/main" id="{8405C8A6-1A3C-1741-B1DD-BC4A7F85EAC9}"/>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FE3144C1-9A03-4C43-9818-BFEA0E809B56}" type="slidenum">
              <a:rPr lang="en-US"/>
              <a:pPr>
                <a:defRPr/>
              </a:pPr>
              <a:t>‹#›</a:t>
            </a:fld>
            <a:endParaRPr lang="en-US" dirty="0"/>
          </a:p>
        </p:txBody>
      </p:sp>
    </p:spTree>
    <p:extLst>
      <p:ext uri="{BB962C8B-B14F-4D97-AF65-F5344CB8AC3E}">
        <p14:creationId xmlns:p14="http://schemas.microsoft.com/office/powerpoint/2010/main" val="18230922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49D22E-CA8A-EE40-BEE5-C191D2922BCD}"/>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F95A8F86-77C4-3A40-BF9F-B592AE1F808F}" type="datetimeFigureOut">
              <a:rPr lang="en-US"/>
              <a:pPr>
                <a:defRPr/>
              </a:pPr>
              <a:t>2/5/22</a:t>
            </a:fld>
            <a:endParaRPr lang="en-US" dirty="0"/>
          </a:p>
        </p:txBody>
      </p:sp>
      <p:sp>
        <p:nvSpPr>
          <p:cNvPr id="6" name="Footer Placeholder 5">
            <a:extLst>
              <a:ext uri="{FF2B5EF4-FFF2-40B4-BE49-F238E27FC236}">
                <a16:creationId xmlns:a16="http://schemas.microsoft.com/office/drawing/2014/main" id="{DB26677D-B267-DA48-984A-0178C9E6FB5D}"/>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08D3216F-79B0-4842-9602-F6CA1AD62CE8}"/>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FA5901D-4D71-1F41-AC37-7A542F3DCFE8}" type="slidenum">
              <a:rPr lang="en-US"/>
              <a:pPr>
                <a:defRPr/>
              </a:pPr>
              <a:t>‹#›</a:t>
            </a:fld>
            <a:endParaRPr lang="en-US" dirty="0"/>
          </a:p>
        </p:txBody>
      </p:sp>
    </p:spTree>
    <p:extLst>
      <p:ext uri="{BB962C8B-B14F-4D97-AF65-F5344CB8AC3E}">
        <p14:creationId xmlns:p14="http://schemas.microsoft.com/office/powerpoint/2010/main" val="13636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OTHAM-BOOK" panose="02000504050000020004" pitchFamily="2"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GOTHAM-BOOK" panose="02000504050000020004" pitchFamily="2" charset="0"/>
              </a:defRPr>
            </a:lvl1pPr>
            <a:lvl2pPr>
              <a:defRPr>
                <a:latin typeface="GOTHAM-BOOK" panose="02000504050000020004" pitchFamily="2" charset="0"/>
              </a:defRPr>
            </a:lvl2pPr>
            <a:lvl3pPr>
              <a:defRPr>
                <a:latin typeface="GOTHAM-BOOK" panose="02000504050000020004" pitchFamily="2" charset="0"/>
              </a:defRPr>
            </a:lvl3pPr>
            <a:lvl4pPr>
              <a:defRPr>
                <a:latin typeface="GOTHAM-BOOK" panose="02000504050000020004" pitchFamily="2" charset="0"/>
              </a:defRPr>
            </a:lvl4pPr>
            <a:lvl5pPr>
              <a:defRPr>
                <a:latin typeface="GOTHAM-BOOK" panose="0200050405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22A5BC-7E7D-1F48-B159-EAB0A0D76088}"/>
              </a:ext>
            </a:extLst>
          </p:cNvPr>
          <p:cNvSpPr>
            <a:spLocks noGrp="1"/>
          </p:cNvSpPr>
          <p:nvPr>
            <p:ph type="dt" sz="half" idx="10"/>
          </p:nvPr>
        </p:nvSpPr>
        <p:spPr/>
        <p:txBody>
          <a:bodyPr/>
          <a:lstStyle>
            <a:lvl1pPr>
              <a:defRPr/>
            </a:lvl1pPr>
          </a:lstStyle>
          <a:p>
            <a:pPr>
              <a:defRPr/>
            </a:pPr>
            <a:fld id="{FD7513C6-6245-9845-88F8-361597D9E1AD}" type="datetimeFigureOut">
              <a:rPr lang="en-US"/>
              <a:pPr>
                <a:defRPr/>
              </a:pPr>
              <a:t>2/5/22</a:t>
            </a:fld>
            <a:endParaRPr lang="en-US" dirty="0"/>
          </a:p>
        </p:txBody>
      </p:sp>
      <p:sp>
        <p:nvSpPr>
          <p:cNvPr id="5" name="Footer Placeholder 4">
            <a:extLst>
              <a:ext uri="{FF2B5EF4-FFF2-40B4-BE49-F238E27FC236}">
                <a16:creationId xmlns:a16="http://schemas.microsoft.com/office/drawing/2014/main" id="{F83CD168-CD54-8541-820D-24A6820D596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E66525B-9DDB-CA4D-A8D1-2356ECC0EB32}"/>
              </a:ext>
            </a:extLst>
          </p:cNvPr>
          <p:cNvSpPr>
            <a:spLocks noGrp="1"/>
          </p:cNvSpPr>
          <p:nvPr>
            <p:ph type="sldNum" sz="quarter" idx="12"/>
          </p:nvPr>
        </p:nvSpPr>
        <p:spPr/>
        <p:txBody>
          <a:bodyPr/>
          <a:lstStyle>
            <a:lvl1pPr>
              <a:defRPr/>
            </a:lvl1pPr>
          </a:lstStyle>
          <a:p>
            <a:pPr>
              <a:defRPr/>
            </a:pPr>
            <a:fld id="{76FE6C8E-287B-7240-832A-EEDD1710498C}" type="slidenum">
              <a:rPr lang="en-US"/>
              <a:pPr>
                <a:defRPr/>
              </a:pPr>
              <a:t>‹#›</a:t>
            </a:fld>
            <a:endParaRPr lang="en-US" dirty="0"/>
          </a:p>
        </p:txBody>
      </p:sp>
    </p:spTree>
    <p:extLst>
      <p:ext uri="{BB962C8B-B14F-4D97-AF65-F5344CB8AC3E}">
        <p14:creationId xmlns:p14="http://schemas.microsoft.com/office/powerpoint/2010/main" val="2717325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05367D-F218-7F42-A8FE-367638F58A26}"/>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031D3430-B2C8-4444-A407-5D9BFAAC76E7}" type="datetimeFigureOut">
              <a:rPr lang="en-US"/>
              <a:pPr>
                <a:defRPr/>
              </a:pPr>
              <a:t>2/5/22</a:t>
            </a:fld>
            <a:endParaRPr lang="en-US" dirty="0"/>
          </a:p>
        </p:txBody>
      </p:sp>
      <p:sp>
        <p:nvSpPr>
          <p:cNvPr id="6" name="Footer Placeholder 5">
            <a:extLst>
              <a:ext uri="{FF2B5EF4-FFF2-40B4-BE49-F238E27FC236}">
                <a16:creationId xmlns:a16="http://schemas.microsoft.com/office/drawing/2014/main" id="{BD6A34ED-70AC-FB44-B395-E2BAFCBDE70D}"/>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AA2C69B6-686E-F243-98F7-03C07F8E94FB}"/>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E79D78A1-A363-B144-9D3B-438099152493}" type="slidenum">
              <a:rPr lang="en-US"/>
              <a:pPr>
                <a:defRPr/>
              </a:pPr>
              <a:t>‹#›</a:t>
            </a:fld>
            <a:endParaRPr lang="en-US" dirty="0"/>
          </a:p>
        </p:txBody>
      </p:sp>
    </p:spTree>
    <p:extLst>
      <p:ext uri="{BB962C8B-B14F-4D97-AF65-F5344CB8AC3E}">
        <p14:creationId xmlns:p14="http://schemas.microsoft.com/office/powerpoint/2010/main" val="2326415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5F3AF-79AA-F84B-9C9A-D13B12D81152}"/>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1CE0B06-440B-2E4C-97D5-3E00C86695E3}" type="datetimeFigureOut">
              <a:rPr lang="en-US"/>
              <a:pPr>
                <a:defRPr/>
              </a:pPr>
              <a:t>2/5/22</a:t>
            </a:fld>
            <a:endParaRPr lang="en-US" dirty="0"/>
          </a:p>
        </p:txBody>
      </p:sp>
      <p:sp>
        <p:nvSpPr>
          <p:cNvPr id="5" name="Footer Placeholder 4">
            <a:extLst>
              <a:ext uri="{FF2B5EF4-FFF2-40B4-BE49-F238E27FC236}">
                <a16:creationId xmlns:a16="http://schemas.microsoft.com/office/drawing/2014/main" id="{667FB16D-3312-4B42-AA25-CCC02CB35CD4}"/>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C1E3211D-B6F8-6D46-AF56-8688D802C9FD}"/>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EC6F463-FD23-834F-9E23-4B62AB8F1C3A}" type="slidenum">
              <a:rPr lang="en-US"/>
              <a:pPr>
                <a:defRPr/>
              </a:pPr>
              <a:t>‹#›</a:t>
            </a:fld>
            <a:endParaRPr lang="en-US" dirty="0"/>
          </a:p>
        </p:txBody>
      </p:sp>
    </p:spTree>
    <p:extLst>
      <p:ext uri="{BB962C8B-B14F-4D97-AF65-F5344CB8AC3E}">
        <p14:creationId xmlns:p14="http://schemas.microsoft.com/office/powerpoint/2010/main" val="15351330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2D998-381D-1649-B7D0-B78435402499}"/>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07D2BC80-4778-DD43-981A-3F92DACEE92D}" type="datetimeFigureOut">
              <a:rPr lang="en-US"/>
              <a:pPr>
                <a:defRPr/>
              </a:pPr>
              <a:t>2/5/22</a:t>
            </a:fld>
            <a:endParaRPr lang="en-US" dirty="0"/>
          </a:p>
        </p:txBody>
      </p:sp>
      <p:sp>
        <p:nvSpPr>
          <p:cNvPr id="5" name="Footer Placeholder 4">
            <a:extLst>
              <a:ext uri="{FF2B5EF4-FFF2-40B4-BE49-F238E27FC236}">
                <a16:creationId xmlns:a16="http://schemas.microsoft.com/office/drawing/2014/main" id="{CC0507DB-4D3A-7545-812E-1B776BC3A89D}"/>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05E78844-4E80-6E46-816E-4C4BB2F89173}"/>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07C6EFD2-02BD-DA44-A8EE-F3DCE06FD07C}" type="slidenum">
              <a:rPr lang="en-US"/>
              <a:pPr>
                <a:defRPr/>
              </a:pPr>
              <a:t>‹#›</a:t>
            </a:fld>
            <a:endParaRPr lang="en-US" dirty="0"/>
          </a:p>
        </p:txBody>
      </p:sp>
    </p:spTree>
    <p:extLst>
      <p:ext uri="{BB962C8B-B14F-4D97-AF65-F5344CB8AC3E}">
        <p14:creationId xmlns:p14="http://schemas.microsoft.com/office/powerpoint/2010/main" val="95097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FC4D57-2F3F-F345-A0CA-5D12FCBDB1E4}"/>
              </a:ext>
            </a:extLst>
          </p:cNvPr>
          <p:cNvSpPr>
            <a:spLocks noGrp="1"/>
          </p:cNvSpPr>
          <p:nvPr>
            <p:ph type="dt" sz="half" idx="10"/>
          </p:nvPr>
        </p:nvSpPr>
        <p:spPr/>
        <p:txBody>
          <a:bodyPr/>
          <a:lstStyle>
            <a:lvl1pPr>
              <a:defRPr/>
            </a:lvl1pPr>
          </a:lstStyle>
          <a:p>
            <a:pPr>
              <a:defRPr/>
            </a:pPr>
            <a:fld id="{2D1F1C68-5E05-184F-A6C8-30928775B0E5}" type="datetimeFigureOut">
              <a:rPr lang="en-US"/>
              <a:pPr>
                <a:defRPr/>
              </a:pPr>
              <a:t>2/5/22</a:t>
            </a:fld>
            <a:endParaRPr lang="en-US" dirty="0"/>
          </a:p>
        </p:txBody>
      </p:sp>
      <p:sp>
        <p:nvSpPr>
          <p:cNvPr id="5" name="Footer Placeholder 4">
            <a:extLst>
              <a:ext uri="{FF2B5EF4-FFF2-40B4-BE49-F238E27FC236}">
                <a16:creationId xmlns:a16="http://schemas.microsoft.com/office/drawing/2014/main" id="{D15438F8-AC41-854C-9D69-84EB7AACE70D}"/>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37F2F71-5772-8B4D-8C1C-9ED74FD42B40}"/>
              </a:ext>
            </a:extLst>
          </p:cNvPr>
          <p:cNvSpPr>
            <a:spLocks noGrp="1"/>
          </p:cNvSpPr>
          <p:nvPr>
            <p:ph type="sldNum" sz="quarter" idx="12"/>
          </p:nvPr>
        </p:nvSpPr>
        <p:spPr/>
        <p:txBody>
          <a:bodyPr/>
          <a:lstStyle>
            <a:lvl1pPr>
              <a:defRPr/>
            </a:lvl1pPr>
          </a:lstStyle>
          <a:p>
            <a:pPr>
              <a:defRPr/>
            </a:pPr>
            <a:fld id="{BFB6AF3A-AB8A-624D-B6DF-DAB62991E35C}" type="slidenum">
              <a:rPr lang="en-US"/>
              <a:pPr>
                <a:defRPr/>
              </a:pPr>
              <a:t>‹#›</a:t>
            </a:fld>
            <a:endParaRPr lang="en-US" dirty="0"/>
          </a:p>
        </p:txBody>
      </p:sp>
    </p:spTree>
    <p:extLst>
      <p:ext uri="{BB962C8B-B14F-4D97-AF65-F5344CB8AC3E}">
        <p14:creationId xmlns:p14="http://schemas.microsoft.com/office/powerpoint/2010/main" val="371882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4E2C026-A530-C84A-8AA7-E5FA8E42A4ED}"/>
              </a:ext>
            </a:extLst>
          </p:cNvPr>
          <p:cNvSpPr>
            <a:spLocks noGrp="1"/>
          </p:cNvSpPr>
          <p:nvPr>
            <p:ph type="dt" sz="half" idx="10"/>
          </p:nvPr>
        </p:nvSpPr>
        <p:spPr/>
        <p:txBody>
          <a:bodyPr/>
          <a:lstStyle>
            <a:lvl1pPr>
              <a:defRPr/>
            </a:lvl1pPr>
          </a:lstStyle>
          <a:p>
            <a:pPr>
              <a:defRPr/>
            </a:pPr>
            <a:fld id="{AF26291C-3EF4-9448-A37B-13383ABF6D7D}" type="datetimeFigureOut">
              <a:rPr lang="en-US"/>
              <a:pPr>
                <a:defRPr/>
              </a:pPr>
              <a:t>2/5/22</a:t>
            </a:fld>
            <a:endParaRPr lang="en-US" dirty="0"/>
          </a:p>
        </p:txBody>
      </p:sp>
      <p:sp>
        <p:nvSpPr>
          <p:cNvPr id="6" name="Footer Placeholder 4">
            <a:extLst>
              <a:ext uri="{FF2B5EF4-FFF2-40B4-BE49-F238E27FC236}">
                <a16:creationId xmlns:a16="http://schemas.microsoft.com/office/drawing/2014/main" id="{1A48B550-DB3A-9C46-937C-429CA27F486C}"/>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AE2D2FAA-D239-8143-AFCA-96978FA7548F}"/>
              </a:ext>
            </a:extLst>
          </p:cNvPr>
          <p:cNvSpPr>
            <a:spLocks noGrp="1"/>
          </p:cNvSpPr>
          <p:nvPr>
            <p:ph type="sldNum" sz="quarter" idx="12"/>
          </p:nvPr>
        </p:nvSpPr>
        <p:spPr/>
        <p:txBody>
          <a:bodyPr/>
          <a:lstStyle>
            <a:lvl1pPr>
              <a:defRPr/>
            </a:lvl1pPr>
          </a:lstStyle>
          <a:p>
            <a:pPr>
              <a:defRPr/>
            </a:pPr>
            <a:fld id="{EFA87A88-0BB3-2B40-84F9-DBE2D94C89BC}" type="slidenum">
              <a:rPr lang="en-US"/>
              <a:pPr>
                <a:defRPr/>
              </a:pPr>
              <a:t>‹#›</a:t>
            </a:fld>
            <a:endParaRPr lang="en-US" dirty="0"/>
          </a:p>
        </p:txBody>
      </p:sp>
    </p:spTree>
    <p:extLst>
      <p:ext uri="{BB962C8B-B14F-4D97-AF65-F5344CB8AC3E}">
        <p14:creationId xmlns:p14="http://schemas.microsoft.com/office/powerpoint/2010/main" val="225708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15163B7-ED60-A74D-9409-D72C340D316D}"/>
              </a:ext>
            </a:extLst>
          </p:cNvPr>
          <p:cNvSpPr>
            <a:spLocks noGrp="1"/>
          </p:cNvSpPr>
          <p:nvPr>
            <p:ph type="dt" sz="half" idx="10"/>
          </p:nvPr>
        </p:nvSpPr>
        <p:spPr/>
        <p:txBody>
          <a:bodyPr/>
          <a:lstStyle>
            <a:lvl1pPr>
              <a:defRPr/>
            </a:lvl1pPr>
          </a:lstStyle>
          <a:p>
            <a:pPr>
              <a:defRPr/>
            </a:pPr>
            <a:fld id="{2C6902C6-D776-5D46-95E2-9CBAEE7E3779}" type="datetimeFigureOut">
              <a:rPr lang="en-US"/>
              <a:pPr>
                <a:defRPr/>
              </a:pPr>
              <a:t>2/5/22</a:t>
            </a:fld>
            <a:endParaRPr lang="en-US" dirty="0"/>
          </a:p>
        </p:txBody>
      </p:sp>
      <p:sp>
        <p:nvSpPr>
          <p:cNvPr id="8" name="Footer Placeholder 4">
            <a:extLst>
              <a:ext uri="{FF2B5EF4-FFF2-40B4-BE49-F238E27FC236}">
                <a16:creationId xmlns:a16="http://schemas.microsoft.com/office/drawing/2014/main" id="{07645E1D-E977-A040-B38A-92102EBB281A}"/>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BF957364-E29A-D843-ACC8-6667E16B23E6}"/>
              </a:ext>
            </a:extLst>
          </p:cNvPr>
          <p:cNvSpPr>
            <a:spLocks noGrp="1"/>
          </p:cNvSpPr>
          <p:nvPr>
            <p:ph type="sldNum" sz="quarter" idx="12"/>
          </p:nvPr>
        </p:nvSpPr>
        <p:spPr/>
        <p:txBody>
          <a:bodyPr/>
          <a:lstStyle>
            <a:lvl1pPr>
              <a:defRPr/>
            </a:lvl1pPr>
          </a:lstStyle>
          <a:p>
            <a:pPr>
              <a:defRPr/>
            </a:pPr>
            <a:fld id="{AFC4B787-5BB1-CD4B-8460-10E7A12194EB}" type="slidenum">
              <a:rPr lang="en-US"/>
              <a:pPr>
                <a:defRPr/>
              </a:pPr>
              <a:t>‹#›</a:t>
            </a:fld>
            <a:endParaRPr lang="en-US" dirty="0"/>
          </a:p>
        </p:txBody>
      </p:sp>
    </p:spTree>
    <p:extLst>
      <p:ext uri="{BB962C8B-B14F-4D97-AF65-F5344CB8AC3E}">
        <p14:creationId xmlns:p14="http://schemas.microsoft.com/office/powerpoint/2010/main" val="333287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67E7488-21FD-BC44-AABD-5B65E55B7247}"/>
              </a:ext>
            </a:extLst>
          </p:cNvPr>
          <p:cNvSpPr>
            <a:spLocks noGrp="1"/>
          </p:cNvSpPr>
          <p:nvPr>
            <p:ph type="dt" sz="half" idx="10"/>
          </p:nvPr>
        </p:nvSpPr>
        <p:spPr/>
        <p:txBody>
          <a:bodyPr/>
          <a:lstStyle>
            <a:lvl1pPr>
              <a:defRPr/>
            </a:lvl1pPr>
          </a:lstStyle>
          <a:p>
            <a:pPr>
              <a:defRPr/>
            </a:pPr>
            <a:fld id="{C3ACCAEE-5060-D342-B6FF-B68CB59DF459}" type="datetimeFigureOut">
              <a:rPr lang="en-US"/>
              <a:pPr>
                <a:defRPr/>
              </a:pPr>
              <a:t>2/5/22</a:t>
            </a:fld>
            <a:endParaRPr lang="en-US" dirty="0"/>
          </a:p>
        </p:txBody>
      </p:sp>
      <p:sp>
        <p:nvSpPr>
          <p:cNvPr id="4" name="Footer Placeholder 4">
            <a:extLst>
              <a:ext uri="{FF2B5EF4-FFF2-40B4-BE49-F238E27FC236}">
                <a16:creationId xmlns:a16="http://schemas.microsoft.com/office/drawing/2014/main" id="{636EAFC7-D933-B84D-994D-ED82D7B2CF80}"/>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9DABFB54-1762-0B47-8A6F-9210290BF404}"/>
              </a:ext>
            </a:extLst>
          </p:cNvPr>
          <p:cNvSpPr>
            <a:spLocks noGrp="1"/>
          </p:cNvSpPr>
          <p:nvPr>
            <p:ph type="sldNum" sz="quarter" idx="12"/>
          </p:nvPr>
        </p:nvSpPr>
        <p:spPr/>
        <p:txBody>
          <a:bodyPr/>
          <a:lstStyle>
            <a:lvl1pPr>
              <a:defRPr/>
            </a:lvl1pPr>
          </a:lstStyle>
          <a:p>
            <a:pPr>
              <a:defRPr/>
            </a:pPr>
            <a:fld id="{ED190C62-BA7D-004C-977F-45925B5B9F4B}" type="slidenum">
              <a:rPr lang="en-US"/>
              <a:pPr>
                <a:defRPr/>
              </a:pPr>
              <a:t>‹#›</a:t>
            </a:fld>
            <a:endParaRPr lang="en-US" dirty="0"/>
          </a:p>
        </p:txBody>
      </p:sp>
    </p:spTree>
    <p:extLst>
      <p:ext uri="{BB962C8B-B14F-4D97-AF65-F5344CB8AC3E}">
        <p14:creationId xmlns:p14="http://schemas.microsoft.com/office/powerpoint/2010/main" val="1348600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CB5DFF5-A204-A645-91D2-D1529499C27B}"/>
              </a:ext>
            </a:extLst>
          </p:cNvPr>
          <p:cNvSpPr>
            <a:spLocks noGrp="1"/>
          </p:cNvSpPr>
          <p:nvPr>
            <p:ph type="dt" sz="half" idx="10"/>
          </p:nvPr>
        </p:nvSpPr>
        <p:spPr/>
        <p:txBody>
          <a:bodyPr/>
          <a:lstStyle>
            <a:lvl1pPr>
              <a:defRPr/>
            </a:lvl1pPr>
          </a:lstStyle>
          <a:p>
            <a:pPr>
              <a:defRPr/>
            </a:pPr>
            <a:fld id="{BD084E5F-9CA5-8D49-9FB1-79264359152E}" type="datetimeFigureOut">
              <a:rPr lang="en-US"/>
              <a:pPr>
                <a:defRPr/>
              </a:pPr>
              <a:t>2/5/22</a:t>
            </a:fld>
            <a:endParaRPr lang="en-US" dirty="0"/>
          </a:p>
        </p:txBody>
      </p:sp>
      <p:sp>
        <p:nvSpPr>
          <p:cNvPr id="3" name="Footer Placeholder 4">
            <a:extLst>
              <a:ext uri="{FF2B5EF4-FFF2-40B4-BE49-F238E27FC236}">
                <a16:creationId xmlns:a16="http://schemas.microsoft.com/office/drawing/2014/main" id="{1FF54DC3-7B95-374A-91C7-2B9C49715054}"/>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408D699A-0641-3041-8825-1165269C2509}"/>
              </a:ext>
            </a:extLst>
          </p:cNvPr>
          <p:cNvSpPr>
            <a:spLocks noGrp="1"/>
          </p:cNvSpPr>
          <p:nvPr>
            <p:ph type="sldNum" sz="quarter" idx="12"/>
          </p:nvPr>
        </p:nvSpPr>
        <p:spPr/>
        <p:txBody>
          <a:bodyPr/>
          <a:lstStyle>
            <a:lvl1pPr>
              <a:defRPr/>
            </a:lvl1pPr>
          </a:lstStyle>
          <a:p>
            <a:pPr>
              <a:defRPr/>
            </a:pPr>
            <a:fld id="{DC7A1AF7-431B-EA40-B863-A81D134120B4}" type="slidenum">
              <a:rPr lang="en-US"/>
              <a:pPr>
                <a:defRPr/>
              </a:pPr>
              <a:t>‹#›</a:t>
            </a:fld>
            <a:endParaRPr lang="en-US" dirty="0"/>
          </a:p>
        </p:txBody>
      </p:sp>
    </p:spTree>
    <p:extLst>
      <p:ext uri="{BB962C8B-B14F-4D97-AF65-F5344CB8AC3E}">
        <p14:creationId xmlns:p14="http://schemas.microsoft.com/office/powerpoint/2010/main" val="2950421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4482DCA-2335-BC40-814B-2848EC9874A8}"/>
              </a:ext>
            </a:extLst>
          </p:cNvPr>
          <p:cNvSpPr>
            <a:spLocks noGrp="1"/>
          </p:cNvSpPr>
          <p:nvPr>
            <p:ph type="dt" sz="half" idx="10"/>
          </p:nvPr>
        </p:nvSpPr>
        <p:spPr/>
        <p:txBody>
          <a:bodyPr/>
          <a:lstStyle>
            <a:lvl1pPr>
              <a:defRPr/>
            </a:lvl1pPr>
          </a:lstStyle>
          <a:p>
            <a:pPr>
              <a:defRPr/>
            </a:pPr>
            <a:fld id="{1B0D70E4-C9C5-CD46-90F8-7A0F6713C1A7}" type="datetimeFigureOut">
              <a:rPr lang="en-US"/>
              <a:pPr>
                <a:defRPr/>
              </a:pPr>
              <a:t>2/5/22</a:t>
            </a:fld>
            <a:endParaRPr lang="en-US" dirty="0"/>
          </a:p>
        </p:txBody>
      </p:sp>
      <p:sp>
        <p:nvSpPr>
          <p:cNvPr id="6" name="Footer Placeholder 4">
            <a:extLst>
              <a:ext uri="{FF2B5EF4-FFF2-40B4-BE49-F238E27FC236}">
                <a16:creationId xmlns:a16="http://schemas.microsoft.com/office/drawing/2014/main" id="{B36F9BE9-12E7-1F44-B355-52D577660749}"/>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1512B194-B801-324A-881E-943BE89A6F8E}"/>
              </a:ext>
            </a:extLst>
          </p:cNvPr>
          <p:cNvSpPr>
            <a:spLocks noGrp="1"/>
          </p:cNvSpPr>
          <p:nvPr>
            <p:ph type="sldNum" sz="quarter" idx="12"/>
          </p:nvPr>
        </p:nvSpPr>
        <p:spPr/>
        <p:txBody>
          <a:bodyPr/>
          <a:lstStyle>
            <a:lvl1pPr>
              <a:defRPr/>
            </a:lvl1pPr>
          </a:lstStyle>
          <a:p>
            <a:pPr>
              <a:defRPr/>
            </a:pPr>
            <a:fld id="{FE977B02-7525-A440-BEDA-8AA05044CD42}" type="slidenum">
              <a:rPr lang="en-US"/>
              <a:pPr>
                <a:defRPr/>
              </a:pPr>
              <a:t>‹#›</a:t>
            </a:fld>
            <a:endParaRPr lang="en-US" dirty="0"/>
          </a:p>
        </p:txBody>
      </p:sp>
    </p:spTree>
    <p:extLst>
      <p:ext uri="{BB962C8B-B14F-4D97-AF65-F5344CB8AC3E}">
        <p14:creationId xmlns:p14="http://schemas.microsoft.com/office/powerpoint/2010/main" val="219233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CD1C6DEB-F43F-2449-B498-8756762602B1}"/>
              </a:ext>
            </a:extLst>
          </p:cNvPr>
          <p:cNvSpPr>
            <a:spLocks noGrp="1"/>
          </p:cNvSpPr>
          <p:nvPr>
            <p:ph type="dt" sz="half" idx="10"/>
          </p:nvPr>
        </p:nvSpPr>
        <p:spPr/>
        <p:txBody>
          <a:bodyPr/>
          <a:lstStyle>
            <a:lvl1pPr>
              <a:defRPr/>
            </a:lvl1pPr>
          </a:lstStyle>
          <a:p>
            <a:pPr>
              <a:defRPr/>
            </a:pPr>
            <a:fld id="{F8044D6F-1FFD-3641-91FD-ED6AEBE90EBE}" type="datetimeFigureOut">
              <a:rPr lang="en-US"/>
              <a:pPr>
                <a:defRPr/>
              </a:pPr>
              <a:t>2/5/22</a:t>
            </a:fld>
            <a:endParaRPr lang="en-US" dirty="0"/>
          </a:p>
        </p:txBody>
      </p:sp>
      <p:sp>
        <p:nvSpPr>
          <p:cNvPr id="6" name="Footer Placeholder 4">
            <a:extLst>
              <a:ext uri="{FF2B5EF4-FFF2-40B4-BE49-F238E27FC236}">
                <a16:creationId xmlns:a16="http://schemas.microsoft.com/office/drawing/2014/main" id="{7572DA31-96AD-FB48-AAF8-61F1A57C4E6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910CB172-6A2C-6A4A-AA9A-DF8EE8166594}"/>
              </a:ext>
            </a:extLst>
          </p:cNvPr>
          <p:cNvSpPr>
            <a:spLocks noGrp="1"/>
          </p:cNvSpPr>
          <p:nvPr>
            <p:ph type="sldNum" sz="quarter" idx="12"/>
          </p:nvPr>
        </p:nvSpPr>
        <p:spPr/>
        <p:txBody>
          <a:bodyPr/>
          <a:lstStyle>
            <a:lvl1pPr>
              <a:defRPr/>
            </a:lvl1pPr>
          </a:lstStyle>
          <a:p>
            <a:pPr>
              <a:defRPr/>
            </a:pPr>
            <a:fld id="{F4241103-E107-8445-BC1C-3BE31DD93F4F}" type="slidenum">
              <a:rPr lang="en-US"/>
              <a:pPr>
                <a:defRPr/>
              </a:pPr>
              <a:t>‹#›</a:t>
            </a:fld>
            <a:endParaRPr lang="en-US" dirty="0"/>
          </a:p>
        </p:txBody>
      </p:sp>
    </p:spTree>
    <p:extLst>
      <p:ext uri="{BB962C8B-B14F-4D97-AF65-F5344CB8AC3E}">
        <p14:creationId xmlns:p14="http://schemas.microsoft.com/office/powerpoint/2010/main" val="359439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2A5B7A3-40BA-714F-8C35-386178869D2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8B13A5F0-D671-294D-928E-7A5CAA1DA51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id="{2548BCDC-4823-D44C-9555-7C5660E777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2FF0839-F445-054D-8882-6504B2CFBD20}" type="datetimeFigureOut">
              <a:rPr lang="en-US"/>
              <a:pPr>
                <a:defRPr/>
              </a:pPr>
              <a:t>2/5/22</a:t>
            </a:fld>
            <a:endParaRPr lang="en-US" dirty="0"/>
          </a:p>
        </p:txBody>
      </p:sp>
      <p:sp>
        <p:nvSpPr>
          <p:cNvPr id="5" name="Footer Placeholder 4">
            <a:extLst>
              <a:ext uri="{FF2B5EF4-FFF2-40B4-BE49-F238E27FC236}">
                <a16:creationId xmlns:a16="http://schemas.microsoft.com/office/drawing/2014/main" id="{38975AED-7166-A140-AF72-E32B1B2473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47235526-98EC-7043-B9B1-6C4CE742A9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67AF2130-A78C-F349-B7A9-256DBCAE492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rtl="0" eaLnBrk="0" fontAlgn="base" hangingPunct="0">
        <a:lnSpc>
          <a:spcPct val="90000"/>
        </a:lnSpc>
        <a:spcBef>
          <a:spcPct val="0"/>
        </a:spcBef>
        <a:spcAft>
          <a:spcPct val="0"/>
        </a:spcAft>
        <a:defRPr sz="4400" kern="1200">
          <a:solidFill>
            <a:schemeClr val="tx1"/>
          </a:solidFill>
          <a:latin typeface="GOTHAM-BOOK" panose="02000504050000020004" pitchFamily="2" charset="0"/>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OTHAM-BOOK" panose="02000504050000020004" pitchFamily="2"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OTHAM-BOOK" panose="02000504050000020004" pitchFamily="2"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OTHAM-BOOK" panose="02000504050000020004" pitchFamily="2"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OTHAM-BOOK" panose="02000504050000020004" pitchFamily="2"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OTHAM-BOOK" panose="0200050405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B8DD3E0-3374-B449-A883-A07B39960DE0}"/>
              </a:ext>
            </a:extLst>
          </p:cNvPr>
          <p:cNvSpPr/>
          <p:nvPr userDrawn="1"/>
        </p:nvSpPr>
        <p:spPr>
          <a:xfrm>
            <a:off x="0" y="6499225"/>
            <a:ext cx="12192000" cy="358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315" name="Picture 7" descr="Logo, company name&#10;&#10;Description automatically generated">
            <a:extLst>
              <a:ext uri="{FF2B5EF4-FFF2-40B4-BE49-F238E27FC236}">
                <a16:creationId xmlns:a16="http://schemas.microsoft.com/office/drawing/2014/main" id="{773347D0-7469-0C49-8535-331DF9E066A0}"/>
              </a:ext>
            </a:extLst>
          </p:cNvPr>
          <p:cNvSpPr>
            <a:spLocks noChangeAspect="1" noChangeArrowheads="1"/>
          </p:cNvSpPr>
          <p:nvPr userDrawn="1"/>
        </p:nvSpPr>
        <p:spPr bwMode="auto">
          <a:xfrm>
            <a:off x="100013" y="92075"/>
            <a:ext cx="1725612" cy="1508125"/>
          </a:xfrm>
          <a:prstGeom prst="rect">
            <a:avLst/>
          </a:prstGeom>
          <a:noFill/>
          <a:ln>
            <a:noFill/>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dirty="0"/>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DAC89-427B-324D-BB44-E8DEB64DD72D}"/>
              </a:ext>
            </a:extLst>
          </p:cNvPr>
          <p:cNvSpPr>
            <a:spLocks noGrp="1"/>
          </p:cNvSpPr>
          <p:nvPr>
            <p:ph type="title"/>
          </p:nvPr>
        </p:nvSpPr>
        <p:spPr/>
        <p:txBody>
          <a:bodyPr/>
          <a:lstStyle/>
          <a:p>
            <a:r>
              <a:rPr lang="en-US" dirty="0"/>
              <a:t>Instructions </a:t>
            </a:r>
          </a:p>
        </p:txBody>
      </p:sp>
      <p:sp>
        <p:nvSpPr>
          <p:cNvPr id="3" name="Content Placeholder 2">
            <a:extLst>
              <a:ext uri="{FF2B5EF4-FFF2-40B4-BE49-F238E27FC236}">
                <a16:creationId xmlns:a16="http://schemas.microsoft.com/office/drawing/2014/main" id="{B954A7A0-3081-BD4F-88AD-1172944B9623}"/>
              </a:ext>
            </a:extLst>
          </p:cNvPr>
          <p:cNvSpPr>
            <a:spLocks noGrp="1"/>
          </p:cNvSpPr>
          <p:nvPr>
            <p:ph idx="1"/>
          </p:nvPr>
        </p:nvSpPr>
        <p:spPr/>
        <p:txBody>
          <a:bodyPr/>
          <a:lstStyle/>
          <a:p>
            <a:r>
              <a:rPr lang="en-US" dirty="0"/>
              <a:t>Download the TM Brand Manual </a:t>
            </a:r>
          </a:p>
          <a:p>
            <a:r>
              <a:rPr lang="en-US" dirty="0"/>
              <a:t>Install brand preferred fonts Gotham </a:t>
            </a:r>
          </a:p>
          <a:p>
            <a:endParaRPr lang="en-US" dirty="0"/>
          </a:p>
          <a:p>
            <a:r>
              <a:rPr lang="en-US" dirty="0"/>
              <a:t>Questions: contact us at News@d57tm.org</a:t>
            </a:r>
          </a:p>
        </p:txBody>
      </p:sp>
    </p:spTree>
    <p:extLst>
      <p:ext uri="{BB962C8B-B14F-4D97-AF65-F5344CB8AC3E}">
        <p14:creationId xmlns:p14="http://schemas.microsoft.com/office/powerpoint/2010/main" val="453075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0615D9-7811-EF4D-A140-C7F93FAF2A2F}"/>
              </a:ext>
            </a:extLst>
          </p:cNvPr>
          <p:cNvSpPr/>
          <p:nvPr/>
        </p:nvSpPr>
        <p:spPr>
          <a:xfrm>
            <a:off x="454784" y="899484"/>
            <a:ext cx="935182" cy="935182"/>
          </a:xfrm>
          <a:prstGeom prst="rect">
            <a:avLst/>
          </a:prstGeom>
          <a:solidFill>
            <a:srgbClr val="772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A5F26F5-BBDC-3E41-A06F-380FDB148DD5}"/>
              </a:ext>
            </a:extLst>
          </p:cNvPr>
          <p:cNvSpPr/>
          <p:nvPr/>
        </p:nvSpPr>
        <p:spPr>
          <a:xfrm>
            <a:off x="454784" y="2214631"/>
            <a:ext cx="935182" cy="935182"/>
          </a:xfrm>
          <a:prstGeom prst="rect">
            <a:avLst/>
          </a:prstGeom>
          <a:solidFill>
            <a:srgbClr val="0041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EE011E7-BFF0-4749-8C8F-601ACC64C499}"/>
              </a:ext>
            </a:extLst>
          </p:cNvPr>
          <p:cNvSpPr/>
          <p:nvPr/>
        </p:nvSpPr>
        <p:spPr>
          <a:xfrm>
            <a:off x="454784" y="3587925"/>
            <a:ext cx="935182" cy="935182"/>
          </a:xfrm>
          <a:prstGeom prst="rect">
            <a:avLst/>
          </a:prstGeom>
          <a:solidFill>
            <a:srgbClr val="A9B2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319D06D-C87E-AA43-B1B3-B94C94BEA86F}"/>
              </a:ext>
            </a:extLst>
          </p:cNvPr>
          <p:cNvSpPr/>
          <p:nvPr/>
        </p:nvSpPr>
        <p:spPr>
          <a:xfrm>
            <a:off x="454784" y="5163250"/>
            <a:ext cx="935182" cy="935182"/>
          </a:xfrm>
          <a:prstGeom prst="rect">
            <a:avLst/>
          </a:prstGeom>
          <a:solidFill>
            <a:srgbClr val="F2D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F670631-F975-5B41-B7A8-55EC6E4BABC6}"/>
              </a:ext>
            </a:extLst>
          </p:cNvPr>
          <p:cNvSpPr txBox="1"/>
          <p:nvPr/>
        </p:nvSpPr>
        <p:spPr>
          <a:xfrm>
            <a:off x="6888333" y="189693"/>
            <a:ext cx="5476653" cy="369332"/>
          </a:xfrm>
          <a:prstGeom prst="rect">
            <a:avLst/>
          </a:prstGeom>
          <a:noFill/>
        </p:spPr>
        <p:txBody>
          <a:bodyPr wrap="square" rtlCol="0">
            <a:spAutoFit/>
          </a:bodyPr>
          <a:lstStyle/>
          <a:p>
            <a:r>
              <a:rPr lang="en-US" dirty="0">
                <a:latin typeface="GOTHAM-BOOK" panose="02000504050000020004" pitchFamily="2" charset="0"/>
              </a:rPr>
              <a:t>RBG= Red, Green Blue for Digital Use</a:t>
            </a:r>
          </a:p>
        </p:txBody>
      </p:sp>
      <p:sp>
        <p:nvSpPr>
          <p:cNvPr id="10" name="TextBox 9">
            <a:extLst>
              <a:ext uri="{FF2B5EF4-FFF2-40B4-BE49-F238E27FC236}">
                <a16:creationId xmlns:a16="http://schemas.microsoft.com/office/drawing/2014/main" id="{DC68F434-4E8E-B747-B2AC-F01704039B3C}"/>
              </a:ext>
            </a:extLst>
          </p:cNvPr>
          <p:cNvSpPr txBox="1"/>
          <p:nvPr/>
        </p:nvSpPr>
        <p:spPr>
          <a:xfrm>
            <a:off x="1790701" y="762388"/>
            <a:ext cx="1281519" cy="923330"/>
          </a:xfrm>
          <a:prstGeom prst="rect">
            <a:avLst/>
          </a:prstGeom>
          <a:noFill/>
        </p:spPr>
        <p:txBody>
          <a:bodyPr wrap="square" rtlCol="0">
            <a:spAutoFit/>
          </a:bodyPr>
          <a:lstStyle/>
          <a:p>
            <a:r>
              <a:rPr lang="en-US" dirty="0">
                <a:latin typeface="GOTHAM-BOOK" panose="02000504050000020004" pitchFamily="2" charset="0"/>
              </a:rPr>
              <a:t>R= 119</a:t>
            </a:r>
          </a:p>
          <a:p>
            <a:r>
              <a:rPr lang="en-US" dirty="0">
                <a:latin typeface="GOTHAM-BOOK" panose="02000504050000020004" pitchFamily="2" charset="0"/>
              </a:rPr>
              <a:t>G=36 </a:t>
            </a:r>
          </a:p>
          <a:p>
            <a:r>
              <a:rPr lang="en-US" dirty="0">
                <a:latin typeface="GOTHAM-BOOK" panose="02000504050000020004" pitchFamily="2" charset="0"/>
              </a:rPr>
              <a:t>B=50</a:t>
            </a:r>
          </a:p>
        </p:txBody>
      </p:sp>
      <p:sp>
        <p:nvSpPr>
          <p:cNvPr id="14" name="TextBox 13">
            <a:extLst>
              <a:ext uri="{FF2B5EF4-FFF2-40B4-BE49-F238E27FC236}">
                <a16:creationId xmlns:a16="http://schemas.microsoft.com/office/drawing/2014/main" id="{B419F401-B1D0-0445-978D-10E7197CDC89}"/>
              </a:ext>
            </a:extLst>
          </p:cNvPr>
          <p:cNvSpPr txBox="1"/>
          <p:nvPr/>
        </p:nvSpPr>
        <p:spPr>
          <a:xfrm>
            <a:off x="3238770" y="1073555"/>
            <a:ext cx="5357875" cy="1200329"/>
          </a:xfrm>
          <a:prstGeom prst="rect">
            <a:avLst/>
          </a:prstGeom>
          <a:solidFill>
            <a:schemeClr val="bg1"/>
          </a:solidFill>
        </p:spPr>
        <p:txBody>
          <a:bodyPr wrap="square" rtlCol="0">
            <a:spAutoFit/>
          </a:bodyPr>
          <a:lstStyle/>
          <a:p>
            <a:r>
              <a:rPr lang="en-US" dirty="0">
                <a:latin typeface="GOTHAM-BOOK" panose="02000504050000020004" pitchFamily="2" charset="0"/>
              </a:rPr>
              <a:t>How can change the colors to match brand? </a:t>
            </a:r>
          </a:p>
          <a:p>
            <a:r>
              <a:rPr lang="en-US" dirty="0">
                <a:latin typeface="GOTHAM-BOOK" panose="02000504050000020004" pitchFamily="2" charset="0"/>
              </a:rPr>
              <a:t>In PowerPoint, Create a shape, select format shape or right click, format, select more colors </a:t>
            </a:r>
          </a:p>
        </p:txBody>
      </p:sp>
      <p:pic>
        <p:nvPicPr>
          <p:cNvPr id="15" name="Picture 14">
            <a:extLst>
              <a:ext uri="{FF2B5EF4-FFF2-40B4-BE49-F238E27FC236}">
                <a16:creationId xmlns:a16="http://schemas.microsoft.com/office/drawing/2014/main" id="{295C56BF-5BF6-E048-B6F8-629D909BB1E7}"/>
              </a:ext>
            </a:extLst>
          </p:cNvPr>
          <p:cNvPicPr>
            <a:picLocks noChangeAspect="1"/>
          </p:cNvPicPr>
          <p:nvPr/>
        </p:nvPicPr>
        <p:blipFill>
          <a:blip r:embed="rId2"/>
          <a:stretch>
            <a:fillRect/>
          </a:stretch>
        </p:blipFill>
        <p:spPr>
          <a:xfrm>
            <a:off x="5544175" y="2414107"/>
            <a:ext cx="2183698" cy="3208699"/>
          </a:xfrm>
          <a:prstGeom prst="rect">
            <a:avLst/>
          </a:prstGeom>
        </p:spPr>
      </p:pic>
      <p:pic>
        <p:nvPicPr>
          <p:cNvPr id="16" name="Picture 15">
            <a:extLst>
              <a:ext uri="{FF2B5EF4-FFF2-40B4-BE49-F238E27FC236}">
                <a16:creationId xmlns:a16="http://schemas.microsoft.com/office/drawing/2014/main" id="{EAA20A8C-656A-E948-9F73-A4517059402F}"/>
              </a:ext>
            </a:extLst>
          </p:cNvPr>
          <p:cNvPicPr>
            <a:picLocks noChangeAspect="1"/>
          </p:cNvPicPr>
          <p:nvPr/>
        </p:nvPicPr>
        <p:blipFill rotWithShape="1">
          <a:blip r:embed="rId3"/>
          <a:srcRect r="3131" b="1872"/>
          <a:stretch/>
        </p:blipFill>
        <p:spPr>
          <a:xfrm>
            <a:off x="9157434" y="1834666"/>
            <a:ext cx="2183697" cy="4052490"/>
          </a:xfrm>
          <a:prstGeom prst="rect">
            <a:avLst/>
          </a:prstGeom>
        </p:spPr>
      </p:pic>
      <p:sp>
        <p:nvSpPr>
          <p:cNvPr id="17" name="TextBox 16">
            <a:extLst>
              <a:ext uri="{FF2B5EF4-FFF2-40B4-BE49-F238E27FC236}">
                <a16:creationId xmlns:a16="http://schemas.microsoft.com/office/drawing/2014/main" id="{DC538EA1-BEB6-6A41-9D1D-417A2E702E51}"/>
              </a:ext>
            </a:extLst>
          </p:cNvPr>
          <p:cNvSpPr txBox="1"/>
          <p:nvPr/>
        </p:nvSpPr>
        <p:spPr>
          <a:xfrm>
            <a:off x="1790701" y="2132481"/>
            <a:ext cx="1281519" cy="923330"/>
          </a:xfrm>
          <a:prstGeom prst="rect">
            <a:avLst/>
          </a:prstGeom>
          <a:noFill/>
        </p:spPr>
        <p:txBody>
          <a:bodyPr wrap="square" rtlCol="0">
            <a:spAutoFit/>
          </a:bodyPr>
          <a:lstStyle/>
          <a:p>
            <a:r>
              <a:rPr lang="en-US" dirty="0">
                <a:latin typeface="GOTHAM-BOOK" panose="02000504050000020004" pitchFamily="2" charset="0"/>
              </a:rPr>
              <a:t>R= 0</a:t>
            </a:r>
          </a:p>
          <a:p>
            <a:r>
              <a:rPr lang="en-US" dirty="0">
                <a:latin typeface="GOTHAM-BOOK" panose="02000504050000020004" pitchFamily="2" charset="0"/>
              </a:rPr>
              <a:t>G=65 </a:t>
            </a:r>
          </a:p>
          <a:p>
            <a:r>
              <a:rPr lang="en-US" dirty="0">
                <a:latin typeface="GOTHAM-BOOK" panose="02000504050000020004" pitchFamily="2" charset="0"/>
              </a:rPr>
              <a:t>B=101</a:t>
            </a:r>
          </a:p>
        </p:txBody>
      </p:sp>
      <p:sp>
        <p:nvSpPr>
          <p:cNvPr id="18" name="TextBox 17">
            <a:extLst>
              <a:ext uri="{FF2B5EF4-FFF2-40B4-BE49-F238E27FC236}">
                <a16:creationId xmlns:a16="http://schemas.microsoft.com/office/drawing/2014/main" id="{AAC4AA01-F262-F54B-AC87-6596384B34CC}"/>
              </a:ext>
            </a:extLst>
          </p:cNvPr>
          <p:cNvSpPr txBox="1"/>
          <p:nvPr/>
        </p:nvSpPr>
        <p:spPr>
          <a:xfrm>
            <a:off x="408372" y="508078"/>
            <a:ext cx="2220528" cy="400110"/>
          </a:xfrm>
          <a:prstGeom prst="rect">
            <a:avLst/>
          </a:prstGeom>
          <a:noFill/>
        </p:spPr>
        <p:txBody>
          <a:bodyPr wrap="square" rtlCol="0">
            <a:spAutoFit/>
          </a:bodyPr>
          <a:lstStyle/>
          <a:p>
            <a:r>
              <a:rPr lang="en-US" sz="2000" dirty="0">
                <a:latin typeface="GOTHAM-BOOK" panose="02000504050000020004" pitchFamily="2" charset="0"/>
              </a:rPr>
              <a:t>True Maroon</a:t>
            </a:r>
          </a:p>
        </p:txBody>
      </p:sp>
      <p:sp>
        <p:nvSpPr>
          <p:cNvPr id="19" name="TextBox 18">
            <a:extLst>
              <a:ext uri="{FF2B5EF4-FFF2-40B4-BE49-F238E27FC236}">
                <a16:creationId xmlns:a16="http://schemas.microsoft.com/office/drawing/2014/main" id="{033C7345-FC97-4B45-BED3-F6EC478B35C8}"/>
              </a:ext>
            </a:extLst>
          </p:cNvPr>
          <p:cNvSpPr txBox="1"/>
          <p:nvPr/>
        </p:nvSpPr>
        <p:spPr>
          <a:xfrm>
            <a:off x="532784" y="1933867"/>
            <a:ext cx="1541465" cy="276999"/>
          </a:xfrm>
          <a:prstGeom prst="rect">
            <a:avLst/>
          </a:prstGeom>
          <a:noFill/>
        </p:spPr>
        <p:txBody>
          <a:bodyPr wrap="square" rtlCol="0">
            <a:spAutoFit/>
          </a:bodyPr>
          <a:lstStyle/>
          <a:p>
            <a:r>
              <a:rPr lang="en-US" sz="1200" dirty="0">
                <a:latin typeface="GOTHAM-BOOK" panose="02000504050000020004" pitchFamily="2" charset="0"/>
              </a:rPr>
              <a:t>Loyal Blue</a:t>
            </a:r>
          </a:p>
        </p:txBody>
      </p:sp>
      <p:sp>
        <p:nvSpPr>
          <p:cNvPr id="20" name="TextBox 19">
            <a:extLst>
              <a:ext uri="{FF2B5EF4-FFF2-40B4-BE49-F238E27FC236}">
                <a16:creationId xmlns:a16="http://schemas.microsoft.com/office/drawing/2014/main" id="{56043D28-1B77-8546-A51A-EB029F47BDC0}"/>
              </a:ext>
            </a:extLst>
          </p:cNvPr>
          <p:cNvSpPr txBox="1"/>
          <p:nvPr/>
        </p:nvSpPr>
        <p:spPr>
          <a:xfrm>
            <a:off x="454784" y="4602440"/>
            <a:ext cx="1541465" cy="276999"/>
          </a:xfrm>
          <a:prstGeom prst="rect">
            <a:avLst/>
          </a:prstGeom>
          <a:noFill/>
        </p:spPr>
        <p:txBody>
          <a:bodyPr wrap="square" rtlCol="0">
            <a:spAutoFit/>
          </a:bodyPr>
          <a:lstStyle/>
          <a:p>
            <a:r>
              <a:rPr lang="en-US" sz="1200" dirty="0">
                <a:latin typeface="GOTHAM-BOOK" panose="02000504050000020004" pitchFamily="2" charset="0"/>
              </a:rPr>
              <a:t>Cool Gray</a:t>
            </a:r>
          </a:p>
        </p:txBody>
      </p:sp>
      <p:sp>
        <p:nvSpPr>
          <p:cNvPr id="21" name="TextBox 20">
            <a:extLst>
              <a:ext uri="{FF2B5EF4-FFF2-40B4-BE49-F238E27FC236}">
                <a16:creationId xmlns:a16="http://schemas.microsoft.com/office/drawing/2014/main" id="{0A40EE4B-D14C-8F43-A981-FB37AFCC68EA}"/>
              </a:ext>
            </a:extLst>
          </p:cNvPr>
          <p:cNvSpPr txBox="1"/>
          <p:nvPr/>
        </p:nvSpPr>
        <p:spPr>
          <a:xfrm>
            <a:off x="363957" y="6158124"/>
            <a:ext cx="1541465" cy="276999"/>
          </a:xfrm>
          <a:prstGeom prst="rect">
            <a:avLst/>
          </a:prstGeom>
          <a:noFill/>
        </p:spPr>
        <p:txBody>
          <a:bodyPr wrap="square" rtlCol="0">
            <a:spAutoFit/>
          </a:bodyPr>
          <a:lstStyle/>
          <a:p>
            <a:r>
              <a:rPr lang="en-US" sz="1200" dirty="0">
                <a:latin typeface="GOTHAM-BOOK" panose="02000504050000020004" pitchFamily="2" charset="0"/>
              </a:rPr>
              <a:t>Happy Yellow</a:t>
            </a:r>
          </a:p>
        </p:txBody>
      </p:sp>
      <p:sp>
        <p:nvSpPr>
          <p:cNvPr id="22" name="TextBox 21">
            <a:extLst>
              <a:ext uri="{FF2B5EF4-FFF2-40B4-BE49-F238E27FC236}">
                <a16:creationId xmlns:a16="http://schemas.microsoft.com/office/drawing/2014/main" id="{1A9E3075-1B61-D54E-82A4-A5098C310148}"/>
              </a:ext>
            </a:extLst>
          </p:cNvPr>
          <p:cNvSpPr txBox="1"/>
          <p:nvPr/>
        </p:nvSpPr>
        <p:spPr>
          <a:xfrm>
            <a:off x="1790701" y="3456253"/>
            <a:ext cx="1281519" cy="923330"/>
          </a:xfrm>
          <a:prstGeom prst="rect">
            <a:avLst/>
          </a:prstGeom>
          <a:noFill/>
        </p:spPr>
        <p:txBody>
          <a:bodyPr wrap="square" rtlCol="0">
            <a:spAutoFit/>
          </a:bodyPr>
          <a:lstStyle/>
          <a:p>
            <a:r>
              <a:rPr lang="en-US" dirty="0">
                <a:latin typeface="GOTHAM-BOOK" panose="02000504050000020004" pitchFamily="2" charset="0"/>
              </a:rPr>
              <a:t>R= 169</a:t>
            </a:r>
          </a:p>
          <a:p>
            <a:r>
              <a:rPr lang="en-US" dirty="0">
                <a:latin typeface="GOTHAM-BOOK" panose="02000504050000020004" pitchFamily="2" charset="0"/>
              </a:rPr>
              <a:t>G=178 </a:t>
            </a:r>
          </a:p>
          <a:p>
            <a:r>
              <a:rPr lang="en-US" dirty="0">
                <a:latin typeface="GOTHAM-BOOK" panose="02000504050000020004" pitchFamily="2" charset="0"/>
              </a:rPr>
              <a:t>B=177</a:t>
            </a:r>
          </a:p>
        </p:txBody>
      </p:sp>
      <p:sp>
        <p:nvSpPr>
          <p:cNvPr id="23" name="TextBox 22">
            <a:extLst>
              <a:ext uri="{FF2B5EF4-FFF2-40B4-BE49-F238E27FC236}">
                <a16:creationId xmlns:a16="http://schemas.microsoft.com/office/drawing/2014/main" id="{65B4EDCA-9A0E-A94D-988E-0EDF56BF064A}"/>
              </a:ext>
            </a:extLst>
          </p:cNvPr>
          <p:cNvSpPr txBox="1"/>
          <p:nvPr/>
        </p:nvSpPr>
        <p:spPr>
          <a:xfrm>
            <a:off x="1790701" y="5159609"/>
            <a:ext cx="1281519" cy="923330"/>
          </a:xfrm>
          <a:prstGeom prst="rect">
            <a:avLst/>
          </a:prstGeom>
          <a:noFill/>
        </p:spPr>
        <p:txBody>
          <a:bodyPr wrap="square" rtlCol="0">
            <a:spAutoFit/>
          </a:bodyPr>
          <a:lstStyle/>
          <a:p>
            <a:r>
              <a:rPr lang="en-US" dirty="0">
                <a:latin typeface="GOTHAM-BOOK" panose="02000504050000020004" pitchFamily="2" charset="0"/>
              </a:rPr>
              <a:t>R= 242</a:t>
            </a:r>
          </a:p>
          <a:p>
            <a:r>
              <a:rPr lang="en-US" dirty="0">
                <a:latin typeface="GOTHAM-BOOK" panose="02000504050000020004" pitchFamily="2" charset="0"/>
              </a:rPr>
              <a:t>G=223</a:t>
            </a:r>
          </a:p>
          <a:p>
            <a:r>
              <a:rPr lang="en-US" dirty="0">
                <a:latin typeface="GOTHAM-BOOK" panose="02000504050000020004" pitchFamily="2" charset="0"/>
              </a:rPr>
              <a:t>B=116</a:t>
            </a:r>
          </a:p>
        </p:txBody>
      </p:sp>
      <p:sp>
        <p:nvSpPr>
          <p:cNvPr id="24" name="Down Arrow 23">
            <a:extLst>
              <a:ext uri="{FF2B5EF4-FFF2-40B4-BE49-F238E27FC236}">
                <a16:creationId xmlns:a16="http://schemas.microsoft.com/office/drawing/2014/main" id="{469F75C4-4034-CF4B-A0BD-6114DB38439B}"/>
              </a:ext>
            </a:extLst>
          </p:cNvPr>
          <p:cNvSpPr/>
          <p:nvPr/>
        </p:nvSpPr>
        <p:spPr>
          <a:xfrm rot="5400000">
            <a:off x="7420180" y="5124359"/>
            <a:ext cx="535864"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77B6C1C-C47E-224D-B1F5-576975DD3199}"/>
              </a:ext>
            </a:extLst>
          </p:cNvPr>
          <p:cNvSpPr txBox="1"/>
          <p:nvPr/>
        </p:nvSpPr>
        <p:spPr>
          <a:xfrm>
            <a:off x="9044135" y="1111500"/>
            <a:ext cx="2693081" cy="923330"/>
          </a:xfrm>
          <a:prstGeom prst="rect">
            <a:avLst/>
          </a:prstGeom>
          <a:solidFill>
            <a:schemeClr val="bg1"/>
          </a:solidFill>
        </p:spPr>
        <p:txBody>
          <a:bodyPr wrap="square" rtlCol="0">
            <a:spAutoFit/>
          </a:bodyPr>
          <a:lstStyle/>
          <a:p>
            <a:r>
              <a:rPr lang="en-US" dirty="0">
                <a:latin typeface="GOTHAM-BOOK" panose="02000504050000020004" pitchFamily="2" charset="0"/>
              </a:rPr>
              <a:t>Or enter the RGB for the color you want to use </a:t>
            </a:r>
          </a:p>
        </p:txBody>
      </p:sp>
      <p:sp>
        <p:nvSpPr>
          <p:cNvPr id="26" name="TextBox 25">
            <a:extLst>
              <a:ext uri="{FF2B5EF4-FFF2-40B4-BE49-F238E27FC236}">
                <a16:creationId xmlns:a16="http://schemas.microsoft.com/office/drawing/2014/main" id="{35150A1A-2CCA-6749-B97A-4F19A98EA316}"/>
              </a:ext>
            </a:extLst>
          </p:cNvPr>
          <p:cNvSpPr txBox="1"/>
          <p:nvPr/>
        </p:nvSpPr>
        <p:spPr>
          <a:xfrm>
            <a:off x="1845784" y="6227957"/>
            <a:ext cx="5476653" cy="369332"/>
          </a:xfrm>
          <a:prstGeom prst="rect">
            <a:avLst/>
          </a:prstGeom>
          <a:noFill/>
        </p:spPr>
        <p:txBody>
          <a:bodyPr wrap="square" rtlCol="0">
            <a:spAutoFit/>
          </a:bodyPr>
          <a:lstStyle/>
          <a:p>
            <a:r>
              <a:rPr lang="en-US" dirty="0">
                <a:latin typeface="GOTHAM-BOOK" panose="02000504050000020004" pitchFamily="2" charset="0"/>
              </a:rPr>
              <a:t>* Happy yellow is for accent color only</a:t>
            </a:r>
          </a:p>
        </p:txBody>
      </p:sp>
      <p:sp>
        <p:nvSpPr>
          <p:cNvPr id="27" name="Down Arrow 26">
            <a:extLst>
              <a:ext uri="{FF2B5EF4-FFF2-40B4-BE49-F238E27FC236}">
                <a16:creationId xmlns:a16="http://schemas.microsoft.com/office/drawing/2014/main" id="{5F542A71-6CF6-424E-8154-50A3E0B546FE}"/>
              </a:ext>
            </a:extLst>
          </p:cNvPr>
          <p:cNvSpPr/>
          <p:nvPr/>
        </p:nvSpPr>
        <p:spPr>
          <a:xfrm rot="5400000">
            <a:off x="11377999" y="2883521"/>
            <a:ext cx="535864"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29">
            <a:extLst>
              <a:ext uri="{FF2B5EF4-FFF2-40B4-BE49-F238E27FC236}">
                <a16:creationId xmlns:a16="http://schemas.microsoft.com/office/drawing/2014/main" id="{E78121B5-165F-4B45-A1A5-A4FB7AEB5257}"/>
              </a:ext>
            </a:extLst>
          </p:cNvPr>
          <p:cNvSpPr>
            <a:spLocks noGrp="1"/>
          </p:cNvSpPr>
          <p:nvPr>
            <p:ph type="title"/>
          </p:nvPr>
        </p:nvSpPr>
        <p:spPr>
          <a:xfrm>
            <a:off x="571500" y="-96616"/>
            <a:ext cx="10515600" cy="795864"/>
          </a:xfrm>
        </p:spPr>
        <p:txBody>
          <a:bodyPr/>
          <a:lstStyle/>
          <a:p>
            <a:r>
              <a:rPr lang="en-US" sz="3600" dirty="0"/>
              <a:t>Toastmaster brand colors </a:t>
            </a:r>
          </a:p>
        </p:txBody>
      </p:sp>
    </p:spTree>
    <p:extLst>
      <p:ext uri="{BB962C8B-B14F-4D97-AF65-F5344CB8AC3E}">
        <p14:creationId xmlns:p14="http://schemas.microsoft.com/office/powerpoint/2010/main" val="289698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9025A-ADB4-3D44-B40F-7E62AA043453}"/>
              </a:ext>
            </a:extLst>
          </p:cNvPr>
          <p:cNvSpPr>
            <a:spLocks noGrp="1"/>
          </p:cNvSpPr>
          <p:nvPr>
            <p:ph type="title"/>
          </p:nvPr>
        </p:nvSpPr>
        <p:spPr/>
        <p:txBody>
          <a:bodyPr/>
          <a:lstStyle/>
          <a:p>
            <a:r>
              <a:rPr lang="en-US" dirty="0"/>
              <a:t>Fonts</a:t>
            </a:r>
          </a:p>
        </p:txBody>
      </p:sp>
      <p:sp>
        <p:nvSpPr>
          <p:cNvPr id="3" name="Content Placeholder 2">
            <a:extLst>
              <a:ext uri="{FF2B5EF4-FFF2-40B4-BE49-F238E27FC236}">
                <a16:creationId xmlns:a16="http://schemas.microsoft.com/office/drawing/2014/main" id="{19CA7125-B178-3646-BF08-D88A7B6D81F6}"/>
              </a:ext>
            </a:extLst>
          </p:cNvPr>
          <p:cNvSpPr>
            <a:spLocks noGrp="1"/>
          </p:cNvSpPr>
          <p:nvPr>
            <p:ph idx="1"/>
          </p:nvPr>
        </p:nvSpPr>
        <p:spPr>
          <a:xfrm>
            <a:off x="625550" y="3397214"/>
            <a:ext cx="3967716" cy="2923842"/>
          </a:xfrm>
        </p:spPr>
        <p:txBody>
          <a:bodyPr/>
          <a:lstStyle/>
          <a:p>
            <a:r>
              <a:rPr lang="en-US" sz="2000" dirty="0"/>
              <a:t>Gotham is Toastmasters International’s primary typeface. The wide stance and geometric traits of its characters exude confidence without looking stiff or digitalized. </a:t>
            </a:r>
            <a:br>
              <a:rPr lang="en-US" sz="2000" dirty="0"/>
            </a:br>
            <a:endParaRPr lang="en-US" sz="2000" dirty="0"/>
          </a:p>
          <a:p>
            <a:pPr marL="0" indent="0">
              <a:buNone/>
            </a:pPr>
            <a:endParaRPr lang="en-US" dirty="0"/>
          </a:p>
        </p:txBody>
      </p:sp>
      <p:sp>
        <p:nvSpPr>
          <p:cNvPr id="5" name="Content Placeholder 2">
            <a:extLst>
              <a:ext uri="{FF2B5EF4-FFF2-40B4-BE49-F238E27FC236}">
                <a16:creationId xmlns:a16="http://schemas.microsoft.com/office/drawing/2014/main" id="{4B07BC4C-B437-314E-8B4E-19597FAD49C1}"/>
              </a:ext>
            </a:extLst>
          </p:cNvPr>
          <p:cNvSpPr txBox="1">
            <a:spLocks/>
          </p:cNvSpPr>
          <p:nvPr/>
        </p:nvSpPr>
        <p:spPr bwMode="auto">
          <a:xfrm>
            <a:off x="5406656" y="3040063"/>
            <a:ext cx="5874488" cy="345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OTHAM-BOOK" panose="02000504050000020004" pitchFamily="2"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OTHAM-BOOK" panose="02000504050000020004" pitchFamily="2"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OTHAM-BOOK" panose="02000504050000020004" pitchFamily="2"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OTHAM-BOOK" panose="02000504050000020004" pitchFamily="2"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OTHAM-BOOK" panose="0200050405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t>FREE ALTERNATE: Montserrat </a:t>
            </a:r>
            <a:endParaRPr lang="en-US" sz="2000" dirty="0"/>
          </a:p>
          <a:p>
            <a:r>
              <a:rPr lang="en-US" sz="2000" dirty="0"/>
              <a:t>https://</a:t>
            </a:r>
            <a:r>
              <a:rPr lang="en-US" sz="2000" dirty="0" err="1"/>
              <a:t>fonts.google.com</a:t>
            </a:r>
            <a:r>
              <a:rPr lang="en-US" sz="2000" dirty="0"/>
              <a:t>/specimen/</a:t>
            </a:r>
            <a:r>
              <a:rPr lang="en-US" sz="2000" dirty="0" err="1"/>
              <a:t>Montserrat#standard-styles</a:t>
            </a:r>
            <a:endParaRPr lang="en-US" sz="2000" dirty="0"/>
          </a:p>
          <a:p>
            <a:endParaRPr lang="en-US" dirty="0"/>
          </a:p>
        </p:txBody>
      </p:sp>
      <p:sp>
        <p:nvSpPr>
          <p:cNvPr id="6" name="TextBox 5">
            <a:extLst>
              <a:ext uri="{FF2B5EF4-FFF2-40B4-BE49-F238E27FC236}">
                <a16:creationId xmlns:a16="http://schemas.microsoft.com/office/drawing/2014/main" id="{A0ED4412-071E-AD41-972E-7F433702B137}"/>
              </a:ext>
            </a:extLst>
          </p:cNvPr>
          <p:cNvSpPr txBox="1"/>
          <p:nvPr/>
        </p:nvSpPr>
        <p:spPr>
          <a:xfrm>
            <a:off x="1004289" y="2070656"/>
            <a:ext cx="3210238" cy="646331"/>
          </a:xfrm>
          <a:prstGeom prst="rect">
            <a:avLst/>
          </a:prstGeom>
          <a:noFill/>
        </p:spPr>
        <p:txBody>
          <a:bodyPr wrap="none" rtlCol="0">
            <a:spAutoFit/>
          </a:bodyPr>
          <a:lstStyle/>
          <a:p>
            <a:r>
              <a:rPr lang="en-US" b="1" dirty="0"/>
              <a:t>Usage: </a:t>
            </a:r>
            <a:r>
              <a:rPr lang="en-US" dirty="0"/>
              <a:t>Headlines and subheads </a:t>
            </a:r>
          </a:p>
          <a:p>
            <a:endParaRPr lang="en-US" dirty="0"/>
          </a:p>
        </p:txBody>
      </p:sp>
    </p:spTree>
    <p:extLst>
      <p:ext uri="{BB962C8B-B14F-4D97-AF65-F5344CB8AC3E}">
        <p14:creationId xmlns:p14="http://schemas.microsoft.com/office/powerpoint/2010/main" val="199182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435D8-F06A-5C44-A668-E0DC3C377ED9}"/>
              </a:ext>
            </a:extLst>
          </p:cNvPr>
          <p:cNvSpPr>
            <a:spLocks noGrp="1"/>
          </p:cNvSpPr>
          <p:nvPr>
            <p:ph type="title"/>
          </p:nvPr>
        </p:nvSpPr>
        <p:spPr/>
        <p:txBody>
          <a:bodyPr/>
          <a:lstStyle/>
          <a:p>
            <a:r>
              <a:rPr lang="en-US" dirty="0"/>
              <a:t>Body Copy </a:t>
            </a:r>
          </a:p>
        </p:txBody>
      </p:sp>
      <p:sp>
        <p:nvSpPr>
          <p:cNvPr id="3" name="Content Placeholder 2">
            <a:extLst>
              <a:ext uri="{FF2B5EF4-FFF2-40B4-BE49-F238E27FC236}">
                <a16:creationId xmlns:a16="http://schemas.microsoft.com/office/drawing/2014/main" id="{D8987ABD-4905-9743-9FC0-7321FA230B6D}"/>
              </a:ext>
            </a:extLst>
          </p:cNvPr>
          <p:cNvSpPr>
            <a:spLocks noGrp="1"/>
          </p:cNvSpPr>
          <p:nvPr>
            <p:ph idx="1"/>
          </p:nvPr>
        </p:nvSpPr>
        <p:spPr>
          <a:xfrm>
            <a:off x="838200" y="1825625"/>
            <a:ext cx="5562600" cy="4351338"/>
          </a:xfrm>
        </p:spPr>
        <p:txBody>
          <a:bodyPr/>
          <a:lstStyle/>
          <a:p>
            <a:r>
              <a:rPr lang="en-US" sz="2000" dirty="0"/>
              <a:t>Myriad Pro is Toastmasters International’s typeface for body copy in collateral, such as manuals and brochures. This typeface was selected for its legibility when used in large amounts of copy at a small point size. </a:t>
            </a:r>
          </a:p>
          <a:p>
            <a:r>
              <a:rPr lang="en-US" sz="2000" i="1" dirty="0"/>
              <a:t>The Myriad Pro typeface is also available in Condensed, </a:t>
            </a:r>
            <a:r>
              <a:rPr lang="en-US" sz="2000" i="1" dirty="0" err="1"/>
              <a:t>SemiCondensed</a:t>
            </a:r>
            <a:r>
              <a:rPr lang="en-US" sz="2000" i="1" dirty="0"/>
              <a:t>, and </a:t>
            </a:r>
            <a:r>
              <a:rPr lang="en-US" sz="2000" i="1" dirty="0" err="1"/>
              <a:t>SemiExtended</a:t>
            </a:r>
            <a:r>
              <a:rPr lang="en-US" sz="2000" i="1" dirty="0"/>
              <a:t> formats. </a:t>
            </a:r>
            <a:endParaRPr lang="en-US" sz="2000" dirty="0"/>
          </a:p>
          <a:p>
            <a:r>
              <a:rPr lang="en-US" sz="2000" b="1" dirty="0"/>
              <a:t>Usage: </a:t>
            </a:r>
            <a:r>
              <a:rPr lang="en-US" sz="2000" dirty="0"/>
              <a:t>Body copy for collateral </a:t>
            </a:r>
          </a:p>
          <a:p>
            <a:endParaRPr lang="en-US" dirty="0"/>
          </a:p>
        </p:txBody>
      </p:sp>
      <p:sp>
        <p:nvSpPr>
          <p:cNvPr id="4" name="Rectangle 3">
            <a:extLst>
              <a:ext uri="{FF2B5EF4-FFF2-40B4-BE49-F238E27FC236}">
                <a16:creationId xmlns:a16="http://schemas.microsoft.com/office/drawing/2014/main" id="{ACF203B9-AD5C-1E45-8C3C-867E13A2CE88}"/>
              </a:ext>
            </a:extLst>
          </p:cNvPr>
          <p:cNvSpPr/>
          <p:nvPr/>
        </p:nvSpPr>
        <p:spPr>
          <a:xfrm>
            <a:off x="6726865" y="1825625"/>
            <a:ext cx="4862623" cy="1200329"/>
          </a:xfrm>
          <a:prstGeom prst="rect">
            <a:avLst/>
          </a:prstGeom>
        </p:spPr>
        <p:txBody>
          <a:bodyPr wrap="square">
            <a:spAutoFit/>
          </a:bodyPr>
          <a:lstStyle/>
          <a:p>
            <a:r>
              <a:rPr lang="en-US" b="1" dirty="0">
                <a:latin typeface="Helvetica" pitchFamily="2" charset="0"/>
              </a:rPr>
              <a:t>FREE ALTERNATE: Source Sans Pro </a:t>
            </a:r>
            <a:endParaRPr lang="en-US" dirty="0">
              <a:latin typeface="Helvetica" pitchFamily="2" charset="0"/>
            </a:endParaRPr>
          </a:p>
          <a:p>
            <a:r>
              <a:rPr lang="en-US" b="1" dirty="0">
                <a:latin typeface="Times" pitchFamily="2" charset="0"/>
              </a:rPr>
              <a:t>■ </a:t>
            </a:r>
            <a:r>
              <a:rPr lang="en-US" dirty="0">
                <a:latin typeface="Helvetica" pitchFamily="2" charset="0"/>
              </a:rPr>
              <a:t>Source Sans Pro is similar in appearance to Myriad Pro and can be used for free. </a:t>
            </a:r>
          </a:p>
          <a:p>
            <a:r>
              <a:rPr lang="en-US" b="1" dirty="0">
                <a:latin typeface="Times" pitchFamily="2" charset="0"/>
              </a:rPr>
              <a:t>■ </a:t>
            </a:r>
            <a:r>
              <a:rPr lang="en-US" dirty="0">
                <a:latin typeface="Helvetica" pitchFamily="2" charset="0"/>
              </a:rPr>
              <a:t>Use this </a:t>
            </a:r>
            <a:r>
              <a:rPr lang="en-US" b="1" dirty="0">
                <a:latin typeface="Helvetica" pitchFamily="2" charset="0"/>
              </a:rPr>
              <a:t>link </a:t>
            </a:r>
            <a:r>
              <a:rPr lang="en-US" dirty="0">
                <a:latin typeface="Helvetica" pitchFamily="2" charset="0"/>
              </a:rPr>
              <a:t>to access the free </a:t>
            </a:r>
            <a:endParaRPr lang="en-US" dirty="0">
              <a:effectLst/>
              <a:latin typeface="Helvetica" pitchFamily="2" charset="0"/>
            </a:endParaRPr>
          </a:p>
        </p:txBody>
      </p:sp>
    </p:spTree>
    <p:extLst>
      <p:ext uri="{BB962C8B-B14F-4D97-AF65-F5344CB8AC3E}">
        <p14:creationId xmlns:p14="http://schemas.microsoft.com/office/powerpoint/2010/main" val="1362536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03715-735F-374C-9B6C-082D4BEC2688}"/>
              </a:ext>
            </a:extLst>
          </p:cNvPr>
          <p:cNvSpPr>
            <a:spLocks noGrp="1"/>
          </p:cNvSpPr>
          <p:nvPr>
            <p:ph type="title"/>
          </p:nvPr>
        </p:nvSpPr>
        <p:spPr/>
        <p:txBody>
          <a:bodyPr/>
          <a:lstStyle/>
          <a:p>
            <a:r>
              <a:rPr lang="en-US" dirty="0"/>
              <a:t>How to Install Fonts</a:t>
            </a:r>
          </a:p>
        </p:txBody>
      </p:sp>
      <p:sp>
        <p:nvSpPr>
          <p:cNvPr id="7" name="Title 1">
            <a:extLst>
              <a:ext uri="{FF2B5EF4-FFF2-40B4-BE49-F238E27FC236}">
                <a16:creationId xmlns:a16="http://schemas.microsoft.com/office/drawing/2014/main" id="{32336FB0-113C-6540-A047-85A4ADDEB7DC}"/>
              </a:ext>
            </a:extLst>
          </p:cNvPr>
          <p:cNvSpPr txBox="1">
            <a:spLocks/>
          </p:cNvSpPr>
          <p:nvPr/>
        </p:nvSpPr>
        <p:spPr bwMode="auto">
          <a:xfrm>
            <a:off x="650358" y="1690688"/>
            <a:ext cx="10515600" cy="797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GOTHAM-BOOK" panose="02000504050000020004" pitchFamily="2" charset="0"/>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marL="342900" indent="-342900">
              <a:buFont typeface="+mj-lt"/>
              <a:buAutoNum type="arabicPeriod"/>
            </a:pPr>
            <a:r>
              <a:rPr lang="en-US" sz="1800" dirty="0"/>
              <a:t>Enter Gotham Font in your search engine, example: https://</a:t>
            </a:r>
            <a:r>
              <a:rPr lang="en-US" sz="1800" dirty="0" err="1"/>
              <a:t>freefontsfamily.com</a:t>
            </a:r>
            <a:r>
              <a:rPr lang="en-US" sz="1800" dirty="0"/>
              <a:t>/</a:t>
            </a:r>
            <a:r>
              <a:rPr lang="en-US" sz="1800" dirty="0" err="1"/>
              <a:t>gotham</a:t>
            </a:r>
            <a:r>
              <a:rPr lang="en-US" sz="1800" dirty="0"/>
              <a:t>-font-family/</a:t>
            </a:r>
          </a:p>
          <a:p>
            <a:pPr marL="342900" indent="-342900">
              <a:buFont typeface="+mj-lt"/>
              <a:buAutoNum type="arabicPeriod"/>
            </a:pPr>
            <a:r>
              <a:rPr lang="en-US" sz="1800" dirty="0"/>
              <a:t> </a:t>
            </a:r>
            <a:r>
              <a:rPr lang="en-US" sz="1800" dirty="0" err="1"/>
              <a:t>Downlaod</a:t>
            </a:r>
            <a:r>
              <a:rPr lang="en-US" sz="1800" dirty="0"/>
              <a:t> the font</a:t>
            </a:r>
          </a:p>
        </p:txBody>
      </p:sp>
      <p:sp>
        <p:nvSpPr>
          <p:cNvPr id="8" name="Title 1">
            <a:extLst>
              <a:ext uri="{FF2B5EF4-FFF2-40B4-BE49-F238E27FC236}">
                <a16:creationId xmlns:a16="http://schemas.microsoft.com/office/drawing/2014/main" id="{6C095184-23E4-F345-B1BC-9A5C3B4DD597}"/>
              </a:ext>
            </a:extLst>
          </p:cNvPr>
          <p:cNvSpPr txBox="1">
            <a:spLocks/>
          </p:cNvSpPr>
          <p:nvPr/>
        </p:nvSpPr>
        <p:spPr bwMode="auto">
          <a:xfrm>
            <a:off x="4191000" y="3429000"/>
            <a:ext cx="10515600" cy="49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GOTHAM-BOOK" panose="02000504050000020004" pitchFamily="2" charset="0"/>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endParaRPr lang="en-US" sz="1800" dirty="0"/>
          </a:p>
        </p:txBody>
      </p:sp>
      <p:pic>
        <p:nvPicPr>
          <p:cNvPr id="9" name="Picture 8">
            <a:extLst>
              <a:ext uri="{FF2B5EF4-FFF2-40B4-BE49-F238E27FC236}">
                <a16:creationId xmlns:a16="http://schemas.microsoft.com/office/drawing/2014/main" id="{7B254D81-E9F8-7E40-9321-F70611E65FE8}"/>
              </a:ext>
            </a:extLst>
          </p:cNvPr>
          <p:cNvPicPr>
            <a:picLocks noChangeAspect="1"/>
          </p:cNvPicPr>
          <p:nvPr/>
        </p:nvPicPr>
        <p:blipFill>
          <a:blip r:embed="rId2"/>
          <a:stretch>
            <a:fillRect/>
          </a:stretch>
        </p:blipFill>
        <p:spPr>
          <a:xfrm>
            <a:off x="838200" y="2671319"/>
            <a:ext cx="6083300" cy="1257300"/>
          </a:xfrm>
          <a:prstGeom prst="rect">
            <a:avLst/>
          </a:prstGeom>
        </p:spPr>
      </p:pic>
      <p:sp>
        <p:nvSpPr>
          <p:cNvPr id="10" name="Rectangle 9">
            <a:extLst>
              <a:ext uri="{FF2B5EF4-FFF2-40B4-BE49-F238E27FC236}">
                <a16:creationId xmlns:a16="http://schemas.microsoft.com/office/drawing/2014/main" id="{276F9525-53AD-0740-9358-EB9CA0585F07}"/>
              </a:ext>
            </a:extLst>
          </p:cNvPr>
          <p:cNvSpPr/>
          <p:nvPr/>
        </p:nvSpPr>
        <p:spPr>
          <a:xfrm>
            <a:off x="825500" y="4340631"/>
            <a:ext cx="6096000" cy="1754326"/>
          </a:xfrm>
          <a:prstGeom prst="rect">
            <a:avLst/>
          </a:prstGeom>
        </p:spPr>
        <p:txBody>
          <a:bodyPr>
            <a:spAutoFit/>
          </a:bodyPr>
          <a:lstStyle/>
          <a:p>
            <a:pPr fontAlgn="t">
              <a:buFont typeface="Arial" panose="020B0604020202020204" pitchFamily="34" charset="0"/>
              <a:buChar char="•"/>
            </a:pPr>
            <a:r>
              <a:rPr lang="en-US" dirty="0">
                <a:solidFill>
                  <a:srgbClr val="4D5156"/>
                </a:solidFill>
                <a:latin typeface="Roboto" panose="02000000000000000000" pitchFamily="2" charset="0"/>
              </a:rPr>
              <a:t>PC</a:t>
            </a:r>
          </a:p>
          <a:p>
            <a:pPr fontAlgn="t">
              <a:buFont typeface="Arial" panose="020B0604020202020204" pitchFamily="34" charset="0"/>
              <a:buChar char="•"/>
            </a:pPr>
            <a:r>
              <a:rPr lang="en-US" dirty="0">
                <a:solidFill>
                  <a:srgbClr val="4D5156"/>
                </a:solidFill>
                <a:latin typeface="Roboto" panose="02000000000000000000" pitchFamily="2" charset="0"/>
              </a:rPr>
              <a:t>On the Start menu, click Control Panel . In Control Panel, double-click Fonts. On the File menu, click Install New Font. Locate the downloaded or unzipped font, and then in the List of Fonts box, click the font that you want to add.</a:t>
            </a:r>
            <a:endParaRPr lang="en-US" b="0" i="0" u="none" strike="noStrike" dirty="0">
              <a:solidFill>
                <a:srgbClr val="4D5156"/>
              </a:solidFill>
              <a:effectLst/>
              <a:latin typeface="Roboto" panose="02000000000000000000" pitchFamily="2" charset="0"/>
            </a:endParaRPr>
          </a:p>
        </p:txBody>
      </p:sp>
      <p:sp>
        <p:nvSpPr>
          <p:cNvPr id="11" name="Rectangle 10">
            <a:extLst>
              <a:ext uri="{FF2B5EF4-FFF2-40B4-BE49-F238E27FC236}">
                <a16:creationId xmlns:a16="http://schemas.microsoft.com/office/drawing/2014/main" id="{DB39A79B-13D9-2548-9FFE-25CC487C94C5}"/>
              </a:ext>
            </a:extLst>
          </p:cNvPr>
          <p:cNvSpPr/>
          <p:nvPr/>
        </p:nvSpPr>
        <p:spPr>
          <a:xfrm>
            <a:off x="7445809" y="1500897"/>
            <a:ext cx="3467614" cy="2585323"/>
          </a:xfrm>
          <a:prstGeom prst="rect">
            <a:avLst/>
          </a:prstGeom>
        </p:spPr>
        <p:txBody>
          <a:bodyPr wrap="square">
            <a:spAutoFit/>
          </a:bodyPr>
          <a:lstStyle/>
          <a:p>
            <a:pPr fontAlgn="t">
              <a:buFont typeface="Arial" panose="020B0604020202020204" pitchFamily="34" charset="0"/>
              <a:buChar char="•"/>
            </a:pPr>
            <a:r>
              <a:rPr lang="en-US" dirty="0">
                <a:solidFill>
                  <a:srgbClr val="4D5156"/>
                </a:solidFill>
                <a:latin typeface="Roboto" panose="02000000000000000000" pitchFamily="2" charset="0"/>
              </a:rPr>
              <a:t>Mac</a:t>
            </a:r>
          </a:p>
          <a:p>
            <a:pPr fontAlgn="t">
              <a:buFont typeface="Arial" panose="020B0604020202020204" pitchFamily="34" charset="0"/>
              <a:buChar char="•"/>
            </a:pPr>
            <a:r>
              <a:rPr lang="en-US" dirty="0">
                <a:solidFill>
                  <a:srgbClr val="4D5156"/>
                </a:solidFill>
                <a:latin typeface="Roboto" panose="02000000000000000000" pitchFamily="2" charset="0"/>
              </a:rPr>
              <a:t>On the Start menu, click Control Panel . In Control Panel, double-click Fonts. On the File menu, click Install New Font. Locate the downloaded or unzipped font, and then in the List of Fonts box, click the font that you want to add.</a:t>
            </a:r>
            <a:endParaRPr lang="en-US" b="0" i="0" u="none" strike="noStrike" dirty="0">
              <a:solidFill>
                <a:srgbClr val="4D5156"/>
              </a:solidFill>
              <a:effectLst/>
              <a:latin typeface="Roboto" panose="02000000000000000000" pitchFamily="2" charset="0"/>
            </a:endParaRPr>
          </a:p>
        </p:txBody>
      </p:sp>
    </p:spTree>
    <p:extLst>
      <p:ext uri="{BB962C8B-B14F-4D97-AF65-F5344CB8AC3E}">
        <p14:creationId xmlns:p14="http://schemas.microsoft.com/office/powerpoint/2010/main" val="132710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E19C96-81F9-9B45-A93D-330A81E3E63A}"/>
              </a:ext>
            </a:extLst>
          </p:cNvPr>
          <p:cNvPicPr>
            <a:picLocks noChangeAspect="1"/>
          </p:cNvPicPr>
          <p:nvPr/>
        </p:nvPicPr>
        <p:blipFill>
          <a:blip r:embed="rId2"/>
          <a:stretch>
            <a:fillRect/>
          </a:stretch>
        </p:blipFill>
        <p:spPr>
          <a:xfrm>
            <a:off x="3147236" y="2004136"/>
            <a:ext cx="8809813" cy="4256963"/>
          </a:xfrm>
          <a:prstGeom prst="rect">
            <a:avLst/>
          </a:prstGeom>
        </p:spPr>
      </p:pic>
    </p:spTree>
    <p:extLst>
      <p:ext uri="{BB962C8B-B14F-4D97-AF65-F5344CB8AC3E}">
        <p14:creationId xmlns:p14="http://schemas.microsoft.com/office/powerpoint/2010/main" val="204574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E500D09-0FF4-1042-A9F2-BB2361177E5A}"/>
              </a:ext>
            </a:extLst>
          </p:cNvPr>
          <p:cNvGrpSpPr/>
          <p:nvPr/>
        </p:nvGrpSpPr>
        <p:grpSpPr>
          <a:xfrm>
            <a:off x="-46609" y="171622"/>
            <a:ext cx="6924275" cy="6266188"/>
            <a:chOff x="-46609" y="171622"/>
            <a:chExt cx="6924275" cy="6266188"/>
          </a:xfrm>
        </p:grpSpPr>
        <p:pic>
          <p:nvPicPr>
            <p:cNvPr id="10" name="Picture 9" descr="Logo, company name&#10;&#10;Description automatically generated">
              <a:extLst>
                <a:ext uri="{FF2B5EF4-FFF2-40B4-BE49-F238E27FC236}">
                  <a16:creationId xmlns:a16="http://schemas.microsoft.com/office/drawing/2014/main" id="{2F88E23B-4608-D140-893A-3BAE9AA3E68A}"/>
                </a:ext>
              </a:extLst>
            </p:cNvPr>
            <p:cNvPicPr>
              <a:picLocks noChangeAspect="1"/>
            </p:cNvPicPr>
            <p:nvPr/>
          </p:nvPicPr>
          <p:blipFill>
            <a:blip r:embed="rId2"/>
            <a:stretch>
              <a:fillRect/>
            </a:stretch>
          </p:blipFill>
          <p:spPr>
            <a:xfrm>
              <a:off x="126326" y="171622"/>
              <a:ext cx="1493290" cy="1239025"/>
            </a:xfrm>
            <a:prstGeom prst="rect">
              <a:avLst/>
            </a:prstGeom>
          </p:spPr>
        </p:pic>
        <p:sp>
          <p:nvSpPr>
            <p:cNvPr id="11" name="TextBox 10">
              <a:extLst>
                <a:ext uri="{FF2B5EF4-FFF2-40B4-BE49-F238E27FC236}">
                  <a16:creationId xmlns:a16="http://schemas.microsoft.com/office/drawing/2014/main" id="{E2E49E59-AFAB-7340-B8A3-68933B25B8C7}"/>
                </a:ext>
              </a:extLst>
            </p:cNvPr>
            <p:cNvSpPr txBox="1"/>
            <p:nvPr/>
          </p:nvSpPr>
          <p:spPr>
            <a:xfrm>
              <a:off x="1990103" y="187089"/>
              <a:ext cx="4509521" cy="892552"/>
            </a:xfrm>
            <a:prstGeom prst="rect">
              <a:avLst/>
            </a:prstGeom>
            <a:noFill/>
          </p:spPr>
          <p:txBody>
            <a:bodyPr wrap="square" rtlCol="0">
              <a:spAutoFit/>
            </a:bodyPr>
            <a:lstStyle/>
            <a:p>
              <a:pPr algn="ctr"/>
              <a:r>
                <a:rPr lang="en-US" sz="3200" b="1" dirty="0">
                  <a:solidFill>
                    <a:schemeClr val="bg1"/>
                  </a:solidFill>
                  <a:latin typeface="GOTHAM-BOOK" panose="02000504050000020004" pitchFamily="2" charset="0"/>
                </a:rPr>
                <a:t>Speaker to Trainer </a:t>
              </a:r>
            </a:p>
            <a:p>
              <a:pPr algn="ctr"/>
              <a:r>
                <a:rPr lang="en-US" sz="2000" b="1" dirty="0">
                  <a:solidFill>
                    <a:schemeClr val="bg1"/>
                  </a:solidFill>
                  <a:latin typeface="GOTHAM-BOOK" panose="02000504050000020004" pitchFamily="2" charset="0"/>
                </a:rPr>
                <a:t>December 4, 2021</a:t>
              </a:r>
            </a:p>
          </p:txBody>
        </p:sp>
        <p:sp>
          <p:nvSpPr>
            <p:cNvPr id="18" name="Rectangle 17">
              <a:extLst>
                <a:ext uri="{FF2B5EF4-FFF2-40B4-BE49-F238E27FC236}">
                  <a16:creationId xmlns:a16="http://schemas.microsoft.com/office/drawing/2014/main" id="{C5B773C6-C42B-B84E-85F7-00972887439E}"/>
                </a:ext>
              </a:extLst>
            </p:cNvPr>
            <p:cNvSpPr/>
            <p:nvPr/>
          </p:nvSpPr>
          <p:spPr>
            <a:xfrm>
              <a:off x="19104" y="1543972"/>
              <a:ext cx="6850609" cy="764833"/>
            </a:xfrm>
            <a:prstGeom prst="rect">
              <a:avLst/>
            </a:prstGeom>
            <a:solidFill>
              <a:srgbClr val="0041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BD77E221-8A14-F44F-8D05-991F9492ACE8}"/>
                </a:ext>
              </a:extLst>
            </p:cNvPr>
            <p:cNvSpPr txBox="1"/>
            <p:nvPr/>
          </p:nvSpPr>
          <p:spPr>
            <a:xfrm>
              <a:off x="1696022" y="264458"/>
              <a:ext cx="4399978" cy="1323439"/>
            </a:xfrm>
            <a:prstGeom prst="rect">
              <a:avLst/>
            </a:prstGeom>
            <a:noFill/>
          </p:spPr>
          <p:txBody>
            <a:bodyPr wrap="square" rtlCol="0">
              <a:spAutoFit/>
            </a:bodyPr>
            <a:lstStyle/>
            <a:p>
              <a:pPr algn="ctr"/>
              <a:r>
                <a:rPr lang="en-US" sz="4000" dirty="0">
                  <a:solidFill>
                    <a:srgbClr val="004165"/>
                  </a:solidFill>
                  <a:latin typeface="GOTHAM-BOOK" panose="02000504050000020004" pitchFamily="2" charset="0"/>
                </a:rPr>
                <a:t>Area Speech Contest</a:t>
              </a:r>
            </a:p>
          </p:txBody>
        </p:sp>
        <p:sp>
          <p:nvSpPr>
            <p:cNvPr id="30" name="TextBox 29">
              <a:extLst>
                <a:ext uri="{FF2B5EF4-FFF2-40B4-BE49-F238E27FC236}">
                  <a16:creationId xmlns:a16="http://schemas.microsoft.com/office/drawing/2014/main" id="{B8539488-07DC-8C4D-9F82-3F61F1D655DC}"/>
                </a:ext>
              </a:extLst>
            </p:cNvPr>
            <p:cNvSpPr txBox="1"/>
            <p:nvPr/>
          </p:nvSpPr>
          <p:spPr>
            <a:xfrm>
              <a:off x="-46609" y="1654560"/>
              <a:ext cx="6924275" cy="523220"/>
            </a:xfrm>
            <a:prstGeom prst="rect">
              <a:avLst/>
            </a:prstGeom>
            <a:noFill/>
          </p:spPr>
          <p:txBody>
            <a:bodyPr wrap="square" rtlCol="0">
              <a:spAutoFit/>
            </a:bodyPr>
            <a:lstStyle/>
            <a:p>
              <a:pPr algn="ctr"/>
              <a:r>
                <a:rPr lang="en-US" sz="2800" dirty="0">
                  <a:solidFill>
                    <a:schemeClr val="bg1"/>
                  </a:solidFill>
                  <a:latin typeface="GOTHAM-BOOK" panose="02000504050000020004" pitchFamily="2" charset="0"/>
                </a:rPr>
                <a:t>{Date- Register now}</a:t>
              </a:r>
            </a:p>
          </p:txBody>
        </p:sp>
        <p:sp>
          <p:nvSpPr>
            <p:cNvPr id="33" name="TextBox 32">
              <a:extLst>
                <a:ext uri="{FF2B5EF4-FFF2-40B4-BE49-F238E27FC236}">
                  <a16:creationId xmlns:a16="http://schemas.microsoft.com/office/drawing/2014/main" id="{3E419D89-C7E9-1B46-AF2D-CD3C432F90C5}"/>
                </a:ext>
              </a:extLst>
            </p:cNvPr>
            <p:cNvSpPr txBox="1"/>
            <p:nvPr/>
          </p:nvSpPr>
          <p:spPr>
            <a:xfrm>
              <a:off x="2072144" y="6009925"/>
              <a:ext cx="2221072" cy="400110"/>
            </a:xfrm>
            <a:prstGeom prst="rect">
              <a:avLst/>
            </a:prstGeom>
            <a:noFill/>
          </p:spPr>
          <p:txBody>
            <a:bodyPr wrap="square" rtlCol="0">
              <a:spAutoFit/>
            </a:bodyPr>
            <a:lstStyle/>
            <a:p>
              <a:r>
                <a:rPr lang="en-US" sz="2000" dirty="0">
                  <a:solidFill>
                    <a:schemeClr val="bg1"/>
                  </a:solidFill>
                </a:rPr>
                <a:t>Resister today!</a:t>
              </a:r>
            </a:p>
          </p:txBody>
        </p:sp>
        <p:pic>
          <p:nvPicPr>
            <p:cNvPr id="3" name="Picture 2" descr="A person speaking to a group of people&#10;&#10;Description automatically generated with low confidence">
              <a:extLst>
                <a:ext uri="{FF2B5EF4-FFF2-40B4-BE49-F238E27FC236}">
                  <a16:creationId xmlns:a16="http://schemas.microsoft.com/office/drawing/2014/main" id="{B4D7313E-946E-C446-8B27-1249B4D5EC12}"/>
                </a:ext>
              </a:extLst>
            </p:cNvPr>
            <p:cNvPicPr>
              <a:picLocks noChangeAspect="1"/>
            </p:cNvPicPr>
            <p:nvPr/>
          </p:nvPicPr>
          <p:blipFill rotWithShape="1">
            <a:blip r:embed="rId3"/>
            <a:srcRect t="11147"/>
            <a:stretch/>
          </p:blipFill>
          <p:spPr>
            <a:xfrm>
              <a:off x="19667" y="2375468"/>
              <a:ext cx="6857999" cy="4062342"/>
            </a:xfrm>
            <a:prstGeom prst="rect">
              <a:avLst/>
            </a:prstGeom>
          </p:spPr>
        </p:pic>
        <p:sp>
          <p:nvSpPr>
            <p:cNvPr id="17" name="Rectangle 16">
              <a:extLst>
                <a:ext uri="{FF2B5EF4-FFF2-40B4-BE49-F238E27FC236}">
                  <a16:creationId xmlns:a16="http://schemas.microsoft.com/office/drawing/2014/main" id="{5A26C8A1-65B8-1945-8A5C-7204CB93A051}"/>
                </a:ext>
              </a:extLst>
            </p:cNvPr>
            <p:cNvSpPr/>
            <p:nvPr/>
          </p:nvSpPr>
          <p:spPr>
            <a:xfrm>
              <a:off x="18183" y="5600700"/>
              <a:ext cx="6839818" cy="837109"/>
            </a:xfrm>
            <a:prstGeom prst="rect">
              <a:avLst/>
            </a:prstGeom>
            <a:solidFill>
              <a:srgbClr val="772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9F93411-7613-394A-834F-2D87F3AA2055}"/>
                </a:ext>
              </a:extLst>
            </p:cNvPr>
            <p:cNvSpPr txBox="1"/>
            <p:nvPr/>
          </p:nvSpPr>
          <p:spPr>
            <a:xfrm>
              <a:off x="37846" y="5787931"/>
              <a:ext cx="6839819" cy="461665"/>
            </a:xfrm>
            <a:prstGeom prst="rect">
              <a:avLst/>
            </a:prstGeom>
            <a:noFill/>
          </p:spPr>
          <p:txBody>
            <a:bodyPr wrap="square" rtlCol="0">
              <a:spAutoFit/>
            </a:bodyPr>
            <a:lstStyle/>
            <a:p>
              <a:pPr algn="ctr"/>
              <a:r>
                <a:rPr lang="en-US" sz="2400" dirty="0">
                  <a:solidFill>
                    <a:schemeClr val="bg1"/>
                  </a:solidFill>
                  <a:latin typeface="GOTHAM-BOOK" panose="02000504050000020004" pitchFamily="2" charset="0"/>
                </a:rPr>
                <a:t>Time, other info </a:t>
              </a:r>
            </a:p>
          </p:txBody>
        </p:sp>
        <p:sp>
          <p:nvSpPr>
            <p:cNvPr id="32" name="Rectangle 31">
              <a:extLst>
                <a:ext uri="{FF2B5EF4-FFF2-40B4-BE49-F238E27FC236}">
                  <a16:creationId xmlns:a16="http://schemas.microsoft.com/office/drawing/2014/main" id="{7F281065-7CD7-FE48-877B-90BBEF81B2A3}"/>
                </a:ext>
              </a:extLst>
            </p:cNvPr>
            <p:cNvSpPr/>
            <p:nvPr/>
          </p:nvSpPr>
          <p:spPr>
            <a:xfrm>
              <a:off x="3314" y="2288368"/>
              <a:ext cx="6874352" cy="144731"/>
            </a:xfrm>
            <a:prstGeom prst="rect">
              <a:avLst/>
            </a:prstGeom>
            <a:solidFill>
              <a:srgbClr val="F2D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id="{1EB76833-297D-7E41-B3A5-56A215A54402}"/>
              </a:ext>
            </a:extLst>
          </p:cNvPr>
          <p:cNvSpPr txBox="1"/>
          <p:nvPr/>
        </p:nvSpPr>
        <p:spPr>
          <a:xfrm>
            <a:off x="7510973" y="1090503"/>
            <a:ext cx="3542806" cy="2862322"/>
          </a:xfrm>
          <a:prstGeom prst="rect">
            <a:avLst/>
          </a:prstGeom>
          <a:noFill/>
        </p:spPr>
        <p:txBody>
          <a:bodyPr wrap="square" rtlCol="0">
            <a:spAutoFit/>
          </a:bodyPr>
          <a:lstStyle/>
          <a:p>
            <a:r>
              <a:rPr lang="en-US" dirty="0"/>
              <a:t>How to use:</a:t>
            </a:r>
          </a:p>
          <a:p>
            <a:r>
              <a:rPr lang="en-US" dirty="0"/>
              <a:t>Duplicate this slide. </a:t>
            </a:r>
          </a:p>
          <a:p>
            <a:endParaRPr lang="en-US" dirty="0"/>
          </a:p>
          <a:p>
            <a:r>
              <a:rPr lang="en-US" dirty="0"/>
              <a:t>Edit and ad your own info. </a:t>
            </a:r>
          </a:p>
          <a:p>
            <a:endParaRPr lang="en-US" dirty="0"/>
          </a:p>
          <a:p>
            <a:r>
              <a:rPr lang="en-US" dirty="0"/>
              <a:t>Group all, ( select and group) right click </a:t>
            </a:r>
            <a:r>
              <a:rPr lang="en-US" b="1" i="1" dirty="0"/>
              <a:t>group</a:t>
            </a:r>
          </a:p>
          <a:p>
            <a:endParaRPr lang="en-US" dirty="0"/>
          </a:p>
          <a:p>
            <a:r>
              <a:rPr lang="en-US" dirty="0"/>
              <a:t>Save a jpeg. </a:t>
            </a:r>
          </a:p>
          <a:p>
            <a:endParaRPr lang="en-US" dirty="0"/>
          </a:p>
        </p:txBody>
      </p:sp>
    </p:spTree>
    <p:extLst>
      <p:ext uri="{BB962C8B-B14F-4D97-AF65-F5344CB8AC3E}">
        <p14:creationId xmlns:p14="http://schemas.microsoft.com/office/powerpoint/2010/main" val="1015944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15E8DC93-1B43-574D-8285-3F718EB73B1D}"/>
              </a:ext>
            </a:extLst>
          </p:cNvPr>
          <p:cNvGrpSpPr/>
          <p:nvPr/>
        </p:nvGrpSpPr>
        <p:grpSpPr>
          <a:xfrm>
            <a:off x="-46609" y="122910"/>
            <a:ext cx="6924275" cy="6844818"/>
            <a:chOff x="-33138" y="221393"/>
            <a:chExt cx="6924275" cy="6844818"/>
          </a:xfrm>
        </p:grpSpPr>
        <p:pic>
          <p:nvPicPr>
            <p:cNvPr id="26" name="Picture 25" descr="Microphone with stage lights">
              <a:extLst>
                <a:ext uri="{FF2B5EF4-FFF2-40B4-BE49-F238E27FC236}">
                  <a16:creationId xmlns:a16="http://schemas.microsoft.com/office/drawing/2014/main" id="{C4A457B5-4A80-E44B-B849-4712E887C72F}"/>
                </a:ext>
              </a:extLst>
            </p:cNvPr>
            <p:cNvPicPr>
              <a:picLocks noChangeAspect="1"/>
            </p:cNvPicPr>
            <p:nvPr/>
          </p:nvPicPr>
          <p:blipFill rotWithShape="1">
            <a:blip r:embed="rId2"/>
            <a:srcRect l="10825" r="12336" b="14386"/>
            <a:stretch/>
          </p:blipFill>
          <p:spPr>
            <a:xfrm>
              <a:off x="-1" y="2231500"/>
              <a:ext cx="6858001" cy="4626500"/>
            </a:xfrm>
            <a:prstGeom prst="rect">
              <a:avLst/>
            </a:prstGeom>
          </p:spPr>
        </p:pic>
        <p:pic>
          <p:nvPicPr>
            <p:cNvPr id="10" name="Picture 9" descr="Logo, company name&#10;&#10;Description automatically generated">
              <a:extLst>
                <a:ext uri="{FF2B5EF4-FFF2-40B4-BE49-F238E27FC236}">
                  <a16:creationId xmlns:a16="http://schemas.microsoft.com/office/drawing/2014/main" id="{2F88E23B-4608-D140-893A-3BAE9AA3E68A}"/>
                </a:ext>
              </a:extLst>
            </p:cNvPr>
            <p:cNvPicPr>
              <a:picLocks noChangeAspect="1"/>
            </p:cNvPicPr>
            <p:nvPr/>
          </p:nvPicPr>
          <p:blipFill>
            <a:blip r:embed="rId3"/>
            <a:stretch>
              <a:fillRect/>
            </a:stretch>
          </p:blipFill>
          <p:spPr>
            <a:xfrm>
              <a:off x="139797" y="270105"/>
              <a:ext cx="1493290" cy="1239025"/>
            </a:xfrm>
            <a:prstGeom prst="rect">
              <a:avLst/>
            </a:prstGeom>
          </p:spPr>
        </p:pic>
        <p:sp>
          <p:nvSpPr>
            <p:cNvPr id="11" name="TextBox 10">
              <a:extLst>
                <a:ext uri="{FF2B5EF4-FFF2-40B4-BE49-F238E27FC236}">
                  <a16:creationId xmlns:a16="http://schemas.microsoft.com/office/drawing/2014/main" id="{E2E49E59-AFAB-7340-B8A3-68933B25B8C7}"/>
                </a:ext>
              </a:extLst>
            </p:cNvPr>
            <p:cNvSpPr txBox="1"/>
            <p:nvPr/>
          </p:nvSpPr>
          <p:spPr>
            <a:xfrm>
              <a:off x="2003574" y="285572"/>
              <a:ext cx="4509521" cy="892552"/>
            </a:xfrm>
            <a:prstGeom prst="rect">
              <a:avLst/>
            </a:prstGeom>
            <a:noFill/>
          </p:spPr>
          <p:txBody>
            <a:bodyPr wrap="square" rtlCol="0">
              <a:spAutoFit/>
            </a:bodyPr>
            <a:lstStyle/>
            <a:p>
              <a:pPr algn="ctr"/>
              <a:r>
                <a:rPr lang="en-US" sz="3200" b="1" dirty="0">
                  <a:solidFill>
                    <a:schemeClr val="bg1"/>
                  </a:solidFill>
                  <a:latin typeface="GOTHAM-BOOK" panose="02000504050000020004" pitchFamily="2" charset="0"/>
                </a:rPr>
                <a:t>Speaker to Trainer </a:t>
              </a:r>
            </a:p>
            <a:p>
              <a:pPr algn="ctr"/>
              <a:r>
                <a:rPr lang="en-US" sz="2000" b="1" dirty="0">
                  <a:solidFill>
                    <a:schemeClr val="bg1"/>
                  </a:solidFill>
                  <a:latin typeface="GOTHAM-BOOK" panose="02000504050000020004" pitchFamily="2" charset="0"/>
                </a:rPr>
                <a:t>December 4, 2021</a:t>
              </a:r>
            </a:p>
          </p:txBody>
        </p:sp>
        <p:sp>
          <p:nvSpPr>
            <p:cNvPr id="19" name="TextBox 18">
              <a:extLst>
                <a:ext uri="{FF2B5EF4-FFF2-40B4-BE49-F238E27FC236}">
                  <a16:creationId xmlns:a16="http://schemas.microsoft.com/office/drawing/2014/main" id="{9E58C57B-7BFA-9B41-87EB-9090B1E971D8}"/>
                </a:ext>
              </a:extLst>
            </p:cNvPr>
            <p:cNvSpPr txBox="1"/>
            <p:nvPr/>
          </p:nvSpPr>
          <p:spPr>
            <a:xfrm>
              <a:off x="1969949" y="3153505"/>
              <a:ext cx="2613653" cy="1508105"/>
            </a:xfrm>
            <a:prstGeom prst="rect">
              <a:avLst/>
            </a:prstGeom>
            <a:noFill/>
          </p:spPr>
          <p:txBody>
            <a:bodyPr wrap="square" rtlCol="0">
              <a:spAutoFit/>
            </a:bodyPr>
            <a:lstStyle/>
            <a:p>
              <a:r>
                <a:rPr lang="en-US" sz="2400" dirty="0">
                  <a:solidFill>
                    <a:schemeClr val="bg1"/>
                  </a:solidFill>
                  <a:latin typeface="GOTHAM-BOOK" panose="02000504050000020004" pitchFamily="2" charset="0"/>
                </a:rPr>
                <a:t>Time</a:t>
              </a:r>
            </a:p>
            <a:p>
              <a:r>
                <a:rPr lang="en-US" sz="2400" dirty="0">
                  <a:solidFill>
                    <a:schemeClr val="bg1"/>
                  </a:solidFill>
                  <a:latin typeface="GOTHAM-BOOK" panose="02000504050000020004" pitchFamily="2" charset="0"/>
                </a:rPr>
                <a:t>Date</a:t>
              </a:r>
            </a:p>
            <a:p>
              <a:r>
                <a:rPr lang="en-US" sz="2400" dirty="0">
                  <a:solidFill>
                    <a:schemeClr val="bg1"/>
                  </a:solidFill>
                  <a:latin typeface="GOTHAM-BOOK" panose="02000504050000020004" pitchFamily="2" charset="0"/>
                </a:rPr>
                <a:t>Info</a:t>
              </a:r>
            </a:p>
            <a:p>
              <a:endParaRPr lang="en-US" sz="2000" dirty="0">
                <a:solidFill>
                  <a:schemeClr val="bg1"/>
                </a:solidFill>
                <a:latin typeface="GOTHAM-BOOK" panose="02000504050000020004" pitchFamily="2" charset="0"/>
              </a:endParaRPr>
            </a:p>
          </p:txBody>
        </p:sp>
        <p:sp>
          <p:nvSpPr>
            <p:cNvPr id="25" name="Rectangle 24">
              <a:extLst>
                <a:ext uri="{FF2B5EF4-FFF2-40B4-BE49-F238E27FC236}">
                  <a16:creationId xmlns:a16="http://schemas.microsoft.com/office/drawing/2014/main" id="{29EC2E12-CC26-9E49-A113-3255F67F473D}"/>
                </a:ext>
              </a:extLst>
            </p:cNvPr>
            <p:cNvSpPr/>
            <p:nvPr/>
          </p:nvSpPr>
          <p:spPr>
            <a:xfrm>
              <a:off x="4636928" y="2118280"/>
              <a:ext cx="2221072" cy="4947931"/>
            </a:xfrm>
            <a:prstGeom prst="rect">
              <a:avLst/>
            </a:prstGeom>
            <a:gradFill>
              <a:gsLst>
                <a:gs pos="0">
                  <a:schemeClr val="accent1">
                    <a:lumMod val="5000"/>
                    <a:lumOff val="95000"/>
                  </a:schemeClr>
                </a:gs>
                <a:gs pos="100000">
                  <a:srgbClr val="DDD5C8">
                    <a:alpha val="53785"/>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5B773C6-C42B-B84E-85F7-00972887439E}"/>
                </a:ext>
              </a:extLst>
            </p:cNvPr>
            <p:cNvSpPr/>
            <p:nvPr/>
          </p:nvSpPr>
          <p:spPr>
            <a:xfrm>
              <a:off x="772" y="1642455"/>
              <a:ext cx="6858000" cy="764833"/>
            </a:xfrm>
            <a:prstGeom prst="rect">
              <a:avLst/>
            </a:prstGeom>
            <a:solidFill>
              <a:srgbClr val="0041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3067942-A3D2-E944-9FCF-184E315F96FA}"/>
                </a:ext>
              </a:extLst>
            </p:cNvPr>
            <p:cNvSpPr txBox="1"/>
            <p:nvPr/>
          </p:nvSpPr>
          <p:spPr>
            <a:xfrm>
              <a:off x="4789746" y="4754296"/>
              <a:ext cx="1956258" cy="400110"/>
            </a:xfrm>
            <a:prstGeom prst="rect">
              <a:avLst/>
            </a:prstGeom>
            <a:noFill/>
          </p:spPr>
          <p:txBody>
            <a:bodyPr wrap="square" rtlCol="0">
              <a:spAutoFit/>
            </a:bodyPr>
            <a:lstStyle/>
            <a:p>
              <a:pPr algn="ctr"/>
              <a:r>
                <a:rPr lang="en-US" sz="2000" dirty="0">
                  <a:solidFill>
                    <a:srgbClr val="004165"/>
                  </a:solidFill>
                  <a:latin typeface="GOTHAM-BOOK" panose="02000504050000020004" pitchFamily="2" charset="0"/>
                </a:rPr>
                <a:t>Hosted by </a:t>
              </a:r>
            </a:p>
          </p:txBody>
        </p:sp>
        <p:sp>
          <p:nvSpPr>
            <p:cNvPr id="28" name="TextBox 27">
              <a:extLst>
                <a:ext uri="{FF2B5EF4-FFF2-40B4-BE49-F238E27FC236}">
                  <a16:creationId xmlns:a16="http://schemas.microsoft.com/office/drawing/2014/main" id="{BD77E221-8A14-F44F-8D05-991F9492ACE8}"/>
                </a:ext>
              </a:extLst>
            </p:cNvPr>
            <p:cNvSpPr txBox="1"/>
            <p:nvPr/>
          </p:nvSpPr>
          <p:spPr>
            <a:xfrm>
              <a:off x="1661577" y="221393"/>
              <a:ext cx="5113297" cy="1323439"/>
            </a:xfrm>
            <a:prstGeom prst="rect">
              <a:avLst/>
            </a:prstGeom>
            <a:noFill/>
          </p:spPr>
          <p:txBody>
            <a:bodyPr wrap="square" rtlCol="0">
              <a:spAutoFit/>
            </a:bodyPr>
            <a:lstStyle/>
            <a:p>
              <a:pPr algn="ctr"/>
              <a:r>
                <a:rPr lang="en-US" sz="4000" dirty="0">
                  <a:solidFill>
                    <a:srgbClr val="004165"/>
                  </a:solidFill>
                  <a:latin typeface="GOTHAM-BOOK" panose="02000504050000020004" pitchFamily="2" charset="0"/>
                </a:rPr>
                <a:t>International Speech contest</a:t>
              </a:r>
            </a:p>
          </p:txBody>
        </p:sp>
        <p:sp>
          <p:nvSpPr>
            <p:cNvPr id="32" name="Rectangle 31">
              <a:extLst>
                <a:ext uri="{FF2B5EF4-FFF2-40B4-BE49-F238E27FC236}">
                  <a16:creationId xmlns:a16="http://schemas.microsoft.com/office/drawing/2014/main" id="{7F281065-7CD7-FE48-877B-90BBEF81B2A3}"/>
                </a:ext>
              </a:extLst>
            </p:cNvPr>
            <p:cNvSpPr/>
            <p:nvPr/>
          </p:nvSpPr>
          <p:spPr>
            <a:xfrm>
              <a:off x="-33138" y="2365497"/>
              <a:ext cx="6904609" cy="116141"/>
            </a:xfrm>
            <a:prstGeom prst="rect">
              <a:avLst/>
            </a:prstGeom>
            <a:solidFill>
              <a:srgbClr val="F2D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8539488-07DC-8C4D-9F82-3F61F1D655DC}"/>
                </a:ext>
              </a:extLst>
            </p:cNvPr>
            <p:cNvSpPr txBox="1"/>
            <p:nvPr/>
          </p:nvSpPr>
          <p:spPr>
            <a:xfrm>
              <a:off x="-33138" y="1753043"/>
              <a:ext cx="6924275" cy="523220"/>
            </a:xfrm>
            <a:prstGeom prst="rect">
              <a:avLst/>
            </a:prstGeom>
            <a:noFill/>
          </p:spPr>
          <p:txBody>
            <a:bodyPr wrap="square" rtlCol="0">
              <a:spAutoFit/>
            </a:bodyPr>
            <a:lstStyle/>
            <a:p>
              <a:pPr algn="ctr"/>
              <a:r>
                <a:rPr lang="en-US" sz="2800" dirty="0">
                  <a:solidFill>
                    <a:schemeClr val="bg1"/>
                  </a:solidFill>
                  <a:latin typeface="GOTHAM-BOOK" panose="02000504050000020004" pitchFamily="2" charset="0"/>
                </a:rPr>
                <a:t>{Division Info }</a:t>
              </a:r>
            </a:p>
          </p:txBody>
        </p:sp>
        <p:sp>
          <p:nvSpPr>
            <p:cNvPr id="33" name="TextBox 32">
              <a:extLst>
                <a:ext uri="{FF2B5EF4-FFF2-40B4-BE49-F238E27FC236}">
                  <a16:creationId xmlns:a16="http://schemas.microsoft.com/office/drawing/2014/main" id="{3E419D89-C7E9-1B46-AF2D-CD3C432F90C5}"/>
                </a:ext>
              </a:extLst>
            </p:cNvPr>
            <p:cNvSpPr txBox="1"/>
            <p:nvPr/>
          </p:nvSpPr>
          <p:spPr>
            <a:xfrm>
              <a:off x="2037262" y="5395738"/>
              <a:ext cx="2221072" cy="954107"/>
            </a:xfrm>
            <a:prstGeom prst="rect">
              <a:avLst/>
            </a:prstGeom>
            <a:noFill/>
          </p:spPr>
          <p:txBody>
            <a:bodyPr wrap="square" rtlCol="0">
              <a:spAutoFit/>
            </a:bodyPr>
            <a:lstStyle/>
            <a:p>
              <a:pPr algn="ctr"/>
              <a:r>
                <a:rPr lang="en-US" sz="2800" dirty="0">
                  <a:solidFill>
                    <a:schemeClr val="bg1"/>
                  </a:solidFill>
                  <a:latin typeface="GOTHAM-BOOK" panose="02000504050000020004" pitchFamily="2" charset="0"/>
                </a:rPr>
                <a:t>Register today!</a:t>
              </a:r>
            </a:p>
          </p:txBody>
        </p:sp>
      </p:grpSp>
      <p:sp>
        <p:nvSpPr>
          <p:cNvPr id="2" name="Rectangle 1">
            <a:extLst>
              <a:ext uri="{FF2B5EF4-FFF2-40B4-BE49-F238E27FC236}">
                <a16:creationId xmlns:a16="http://schemas.microsoft.com/office/drawing/2014/main" id="{CACB0AD9-90C9-2541-8B9A-9EFF3A2937D6}"/>
              </a:ext>
            </a:extLst>
          </p:cNvPr>
          <p:cNvSpPr/>
          <p:nvPr/>
        </p:nvSpPr>
        <p:spPr>
          <a:xfrm>
            <a:off x="4837078" y="2533533"/>
            <a:ext cx="1662546" cy="19394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Photo of host</a:t>
            </a:r>
          </a:p>
        </p:txBody>
      </p:sp>
      <p:sp>
        <p:nvSpPr>
          <p:cNvPr id="16" name="TextBox 15">
            <a:extLst>
              <a:ext uri="{FF2B5EF4-FFF2-40B4-BE49-F238E27FC236}">
                <a16:creationId xmlns:a16="http://schemas.microsoft.com/office/drawing/2014/main" id="{0F4E9DBA-9863-7D42-8B79-C0ADAB249217}"/>
              </a:ext>
            </a:extLst>
          </p:cNvPr>
          <p:cNvSpPr txBox="1"/>
          <p:nvPr/>
        </p:nvSpPr>
        <p:spPr>
          <a:xfrm>
            <a:off x="8368145" y="1079641"/>
            <a:ext cx="3483429" cy="2862322"/>
          </a:xfrm>
          <a:prstGeom prst="rect">
            <a:avLst/>
          </a:prstGeom>
          <a:noFill/>
        </p:spPr>
        <p:txBody>
          <a:bodyPr wrap="square" rtlCol="0">
            <a:spAutoFit/>
          </a:bodyPr>
          <a:lstStyle/>
          <a:p>
            <a:r>
              <a:rPr lang="en-US" dirty="0"/>
              <a:t>How to use:</a:t>
            </a:r>
          </a:p>
          <a:p>
            <a:r>
              <a:rPr lang="en-US" dirty="0"/>
              <a:t>Duplicate this slide. </a:t>
            </a:r>
          </a:p>
          <a:p>
            <a:endParaRPr lang="en-US" dirty="0"/>
          </a:p>
          <a:p>
            <a:r>
              <a:rPr lang="en-US" dirty="0"/>
              <a:t>Edit and ad your own info. </a:t>
            </a:r>
          </a:p>
          <a:p>
            <a:endParaRPr lang="en-US" dirty="0"/>
          </a:p>
          <a:p>
            <a:r>
              <a:rPr lang="en-US" dirty="0"/>
              <a:t>Group all, ( select and group) right click group</a:t>
            </a:r>
          </a:p>
          <a:p>
            <a:endParaRPr lang="en-US" dirty="0"/>
          </a:p>
          <a:p>
            <a:r>
              <a:rPr lang="en-US" dirty="0"/>
              <a:t>Save a jpeg. </a:t>
            </a:r>
          </a:p>
          <a:p>
            <a:endParaRPr lang="en-US" dirty="0"/>
          </a:p>
        </p:txBody>
      </p:sp>
    </p:spTree>
    <p:extLst>
      <p:ext uri="{BB962C8B-B14F-4D97-AF65-F5344CB8AC3E}">
        <p14:creationId xmlns:p14="http://schemas.microsoft.com/office/powerpoint/2010/main" val="1781073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TotalTime>
  <Words>503</Words>
  <Application>Microsoft Macintosh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GOTHAM-BOOK</vt:lpstr>
      <vt:lpstr>Helvetica</vt:lpstr>
      <vt:lpstr>Roboto</vt:lpstr>
      <vt:lpstr>Times</vt:lpstr>
      <vt:lpstr>Office Theme</vt:lpstr>
      <vt:lpstr>Custom Design</vt:lpstr>
      <vt:lpstr>Instructions </vt:lpstr>
      <vt:lpstr>Toastmaster brand colors </vt:lpstr>
      <vt:lpstr>Fonts</vt:lpstr>
      <vt:lpstr>Body Copy </vt:lpstr>
      <vt:lpstr>How to Install Fonts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Moscardini</dc:creator>
  <cp:lastModifiedBy>Nancy Moscardini</cp:lastModifiedBy>
  <cp:revision>175</cp:revision>
  <dcterms:created xsi:type="dcterms:W3CDTF">2021-06-19T21:59:30Z</dcterms:created>
  <dcterms:modified xsi:type="dcterms:W3CDTF">2022-02-06T01:47:01Z</dcterms:modified>
</cp:coreProperties>
</file>